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70" r:id="rId9"/>
    <p:sldId id="262" r:id="rId10"/>
    <p:sldId id="272" r:id="rId11"/>
    <p:sldId id="271" r:id="rId12"/>
    <p:sldId id="263" r:id="rId13"/>
    <p:sldId id="273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image" Target="../media/image2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image" Target="../media/image23.jpeg"/><Relationship Id="rId6" Type="http://schemas.openxmlformats.org/officeDocument/2006/relationships/image" Target="../media/image20.jpeg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8.jpe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1626-C020-499B-91B9-CB97C4C62FE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6B0261-66B8-4D90-8528-6134ED1755B6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7200" dirty="0" smtClean="0">
              <a:latin typeface="SutonnyMJ" pitchFamily="2" charset="0"/>
              <a:cs typeface="SutonnyMJ" pitchFamily="2" charset="0"/>
            </a:rPr>
            <a:t>¯^v</a:t>
          </a:r>
          <a:endParaRPr lang="en-US" sz="7200" dirty="0">
            <a:latin typeface="SutonnyMJ" pitchFamily="2" charset="0"/>
            <a:cs typeface="SutonnyMJ" pitchFamily="2" charset="0"/>
          </a:endParaRPr>
        </a:p>
      </dgm:t>
    </dgm:pt>
    <dgm:pt modelId="{83EF835E-BEA1-4CB5-A858-DE6047ADF792}" type="parTrans" cxnId="{8573A020-BF26-499D-9257-074FD39FAAB8}">
      <dgm:prSet/>
      <dgm:spPr/>
      <dgm:t>
        <a:bodyPr/>
        <a:lstStyle/>
        <a:p>
          <a:endParaRPr lang="en-US"/>
        </a:p>
      </dgm:t>
    </dgm:pt>
    <dgm:pt modelId="{450109D6-5FBF-4023-9E3B-B3A8EC6E0FAA}" type="sibTrans" cxnId="{8573A020-BF26-499D-9257-074FD39FAAB8}">
      <dgm:prSet/>
      <dgm:spPr/>
      <dgm:t>
        <a:bodyPr/>
        <a:lstStyle/>
        <a:p>
          <a:endParaRPr lang="en-US"/>
        </a:p>
      </dgm:t>
    </dgm:pt>
    <dgm:pt modelId="{0FAE898B-1D4E-4018-8880-D2898E7584EE}">
      <dgm:prSet phldrT="[Text]" custT="1"/>
      <dgm:spPr/>
      <dgm:t>
        <a:bodyPr/>
        <a:lstStyle/>
        <a:p>
          <a:pPr algn="ctr"/>
          <a:r>
            <a:rPr lang="en-US" sz="8000" dirty="0" smtClean="0">
              <a:latin typeface="SutonnyMJ" pitchFamily="2" charset="0"/>
              <a:cs typeface="SutonnyMJ" pitchFamily="2" charset="0"/>
            </a:rPr>
            <a:t>M</a:t>
          </a:r>
          <a:endParaRPr lang="en-US" sz="8000" dirty="0">
            <a:latin typeface="SutonnyMJ" pitchFamily="2" charset="0"/>
            <a:cs typeface="SutonnyMJ" pitchFamily="2" charset="0"/>
          </a:endParaRPr>
        </a:p>
      </dgm:t>
    </dgm:pt>
    <dgm:pt modelId="{23FF86C0-A8C0-4C95-AC3A-18D83BA765C7}" type="parTrans" cxnId="{AF526DB5-DD30-4425-BCAF-6FBBB804DB29}">
      <dgm:prSet/>
      <dgm:spPr/>
      <dgm:t>
        <a:bodyPr/>
        <a:lstStyle/>
        <a:p>
          <a:endParaRPr lang="en-US"/>
        </a:p>
      </dgm:t>
    </dgm:pt>
    <dgm:pt modelId="{8F085693-145E-41D8-99E5-C7091CB9BA6D}" type="sibTrans" cxnId="{AF526DB5-DD30-4425-BCAF-6FBBB804DB29}">
      <dgm:prSet/>
      <dgm:spPr/>
      <dgm:t>
        <a:bodyPr/>
        <a:lstStyle/>
        <a:p>
          <a:endParaRPr lang="en-US"/>
        </a:p>
      </dgm:t>
    </dgm:pt>
    <dgm:pt modelId="{EB4E084A-E275-420C-BE65-FEE333EF0A79}">
      <dgm:prSet phldrT="[Text]" custT="1"/>
      <dgm:spPr/>
      <dgm:t>
        <a:bodyPr/>
        <a:lstStyle/>
        <a:p>
          <a:pPr algn="ctr"/>
          <a:r>
            <a:rPr lang="en-US" sz="6600" dirty="0" smtClean="0">
              <a:latin typeface="SutonnyMJ" pitchFamily="2" charset="0"/>
              <a:cs typeface="SutonnyMJ" pitchFamily="2" charset="0"/>
            </a:rPr>
            <a:t>Z</a:t>
          </a:r>
          <a:endParaRPr lang="en-US" sz="6600" dirty="0">
            <a:latin typeface="SutonnyMJ" pitchFamily="2" charset="0"/>
            <a:cs typeface="SutonnyMJ" pitchFamily="2" charset="0"/>
          </a:endParaRPr>
        </a:p>
      </dgm:t>
    </dgm:pt>
    <dgm:pt modelId="{FF5676AD-CE2E-499D-A831-78705FFBEFED}" type="parTrans" cxnId="{F27DF828-5E6E-43E9-8E3F-F3AB251D2860}">
      <dgm:prSet/>
      <dgm:spPr/>
      <dgm:t>
        <a:bodyPr/>
        <a:lstStyle/>
        <a:p>
          <a:endParaRPr lang="en-US"/>
        </a:p>
      </dgm:t>
    </dgm:pt>
    <dgm:pt modelId="{7FD3139E-9AC9-48EB-9113-AA271C2BEFE2}" type="sibTrans" cxnId="{F27DF828-5E6E-43E9-8E3F-F3AB251D2860}">
      <dgm:prSet/>
      <dgm:spPr/>
      <dgm:t>
        <a:bodyPr/>
        <a:lstStyle/>
        <a:p>
          <a:endParaRPr lang="en-US"/>
        </a:p>
      </dgm:t>
    </dgm:pt>
    <dgm:pt modelId="{819A89E0-9930-4977-9E95-6206913C90FC}">
      <dgm:prSet phldrT="[Text]" phldr="1"/>
      <dgm:spPr>
        <a:solidFill>
          <a:srgbClr val="FFFF00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56F9B86D-3D15-44C6-AB58-9AE93945F3FA}" type="parTrans" cxnId="{DEB11A1E-DDB9-4B77-9410-C658213B6645}">
      <dgm:prSet/>
      <dgm:spPr/>
      <dgm:t>
        <a:bodyPr/>
        <a:lstStyle/>
        <a:p>
          <a:endParaRPr lang="en-US"/>
        </a:p>
      </dgm:t>
    </dgm:pt>
    <dgm:pt modelId="{EE41F4F5-AD06-4765-B526-1ACCA41C0010}" type="sibTrans" cxnId="{DEB11A1E-DDB9-4B77-9410-C658213B6645}">
      <dgm:prSet/>
      <dgm:spPr/>
      <dgm:t>
        <a:bodyPr/>
        <a:lstStyle/>
        <a:p>
          <a:endParaRPr lang="en-US"/>
        </a:p>
      </dgm:t>
    </dgm:pt>
    <dgm:pt modelId="{7417C2AC-15E8-4DF4-8B61-F4405A03F6A6}">
      <dgm:prSet phldrT="[Text]" custT="1"/>
      <dgm:spPr/>
      <dgm:t>
        <a:bodyPr/>
        <a:lstStyle/>
        <a:p>
          <a:r>
            <a:rPr lang="en-US" sz="7200" dirty="0" smtClean="0">
              <a:latin typeface="SutonnyMJ" pitchFamily="2" charset="0"/>
              <a:cs typeface="SutonnyMJ" pitchFamily="2" charset="0"/>
            </a:rPr>
            <a:t>g</a:t>
          </a:r>
          <a:endParaRPr lang="en-US" sz="7200" dirty="0">
            <a:latin typeface="SutonnyMJ" pitchFamily="2" charset="0"/>
            <a:cs typeface="SutonnyMJ" pitchFamily="2" charset="0"/>
          </a:endParaRPr>
        </a:p>
      </dgm:t>
    </dgm:pt>
    <dgm:pt modelId="{1BFA7F53-2A1D-426F-BD1B-9BE6F6CDB6AF}" type="parTrans" cxnId="{C4387EB6-AECA-4635-ABA9-314E4D269B25}">
      <dgm:prSet/>
      <dgm:spPr/>
      <dgm:t>
        <a:bodyPr/>
        <a:lstStyle/>
        <a:p>
          <a:endParaRPr lang="en-US"/>
        </a:p>
      </dgm:t>
    </dgm:pt>
    <dgm:pt modelId="{9582EC8E-B7ED-4009-8355-C5CC8CEF1A69}" type="sibTrans" cxnId="{C4387EB6-AECA-4635-ABA9-314E4D269B25}">
      <dgm:prSet/>
      <dgm:spPr/>
      <dgm:t>
        <a:bodyPr/>
        <a:lstStyle/>
        <a:p>
          <a:endParaRPr lang="en-US"/>
        </a:p>
      </dgm:t>
    </dgm:pt>
    <dgm:pt modelId="{DD50370F-C669-4400-9FDE-9B505B10E210}" type="pres">
      <dgm:prSet presAssocID="{8FD61626-C020-499B-91B9-CB97C4C62F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0C25B9-033F-4C1E-8907-A1FA8EDB41B3}" type="pres">
      <dgm:prSet presAssocID="{AD6B0261-66B8-4D90-8528-6134ED1755B6}" presName="composite" presStyleCnt="0"/>
      <dgm:spPr/>
    </dgm:pt>
    <dgm:pt modelId="{B6A30B89-57EE-4749-98C6-6AF3CC3F2164}" type="pres">
      <dgm:prSet presAssocID="{AD6B0261-66B8-4D90-8528-6134ED1755B6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D8DB9-F8E6-494E-B340-77937789B653}" type="pres">
      <dgm:prSet presAssocID="{AD6B0261-66B8-4D90-8528-6134ED1755B6}" presName="parSh" presStyleLbl="node1" presStyleIdx="0" presStyleCnt="4" custScaleX="205153" custScaleY="195742" custLinFactY="-35939" custLinFactNeighborX="7415" custLinFactNeighborY="-100000"/>
      <dgm:spPr/>
      <dgm:t>
        <a:bodyPr/>
        <a:lstStyle/>
        <a:p>
          <a:endParaRPr lang="en-US"/>
        </a:p>
      </dgm:t>
    </dgm:pt>
    <dgm:pt modelId="{6DE5239A-BB72-4B0F-8642-1EB08B22F4E9}" type="pres">
      <dgm:prSet presAssocID="{AD6B0261-66B8-4D90-8528-6134ED1755B6}" presName="desTx" presStyleLbl="fgAcc1" presStyleIdx="0" presStyleCnt="4" custLinFactNeighborX="-28067" custLinFactNeighborY="-16491">
        <dgm:presLayoutVars>
          <dgm:bulletEnabled val="1"/>
        </dgm:presLayoutVars>
      </dgm:prSet>
      <dgm:spPr>
        <a:solidFill>
          <a:srgbClr val="FF0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5A9C3EBB-F4F3-4B8E-889E-A480FF978EFE}" type="pres">
      <dgm:prSet presAssocID="{450109D6-5FBF-4023-9E3B-B3A8EC6E0FA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F37D512-4314-4908-ADF7-230191E7088F}" type="pres">
      <dgm:prSet presAssocID="{450109D6-5FBF-4023-9E3B-B3A8EC6E0FAA}" presName="connTx" presStyleLbl="sibTrans2D1" presStyleIdx="0" presStyleCnt="3"/>
      <dgm:spPr/>
      <dgm:t>
        <a:bodyPr/>
        <a:lstStyle/>
        <a:p>
          <a:endParaRPr lang="en-US"/>
        </a:p>
      </dgm:t>
    </dgm:pt>
    <dgm:pt modelId="{30A4FD04-1F3A-4997-B04E-DB5A4DDBAAEC}" type="pres">
      <dgm:prSet presAssocID="{0FAE898B-1D4E-4018-8880-D2898E7584EE}" presName="composite" presStyleCnt="0"/>
      <dgm:spPr/>
    </dgm:pt>
    <dgm:pt modelId="{B0A9D7F3-A4AA-4D49-9563-F52343AF824C}" type="pres">
      <dgm:prSet presAssocID="{0FAE898B-1D4E-4018-8880-D2898E7584EE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9D0B8-E9D6-46A5-986E-B2638477BC1E}" type="pres">
      <dgm:prSet presAssocID="{0FAE898B-1D4E-4018-8880-D2898E7584EE}" presName="parSh" presStyleLbl="node1" presStyleIdx="1" presStyleCnt="4" custScaleX="202536" custScaleY="202836" custLinFactY="-34819" custLinFactNeighborY="-100000"/>
      <dgm:spPr/>
      <dgm:t>
        <a:bodyPr/>
        <a:lstStyle/>
        <a:p>
          <a:endParaRPr lang="en-US"/>
        </a:p>
      </dgm:t>
    </dgm:pt>
    <dgm:pt modelId="{AF7E81BB-85EE-4D96-A46B-72CCB48CFC90}" type="pres">
      <dgm:prSet presAssocID="{0FAE898B-1D4E-4018-8880-D2898E7584EE}" presName="desTx" presStyleLbl="fgAcc1" presStyleIdx="1" presStyleCnt="4" custLinFactNeighborX="-26363" custLinFactNeighborY="-16491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</dgm:spPr>
      <dgm:t>
        <a:bodyPr/>
        <a:lstStyle/>
        <a:p>
          <a:endParaRPr lang="en-US"/>
        </a:p>
      </dgm:t>
    </dgm:pt>
    <dgm:pt modelId="{A5C46A0E-2723-4A78-BA91-D6BBAF3DE2A9}" type="pres">
      <dgm:prSet presAssocID="{8F085693-145E-41D8-99E5-C7091CB9BA6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E5941E6-FB79-4FCE-82DD-04C87A9F1B90}" type="pres">
      <dgm:prSet presAssocID="{8F085693-145E-41D8-99E5-C7091CB9BA6D}" presName="connTx" presStyleLbl="sibTrans2D1" presStyleIdx="1" presStyleCnt="3"/>
      <dgm:spPr/>
      <dgm:t>
        <a:bodyPr/>
        <a:lstStyle/>
        <a:p>
          <a:endParaRPr lang="en-US"/>
        </a:p>
      </dgm:t>
    </dgm:pt>
    <dgm:pt modelId="{1C4BBE31-FEC4-4A21-BA56-57A436F8ED52}" type="pres">
      <dgm:prSet presAssocID="{EB4E084A-E275-420C-BE65-FEE333EF0A79}" presName="composite" presStyleCnt="0"/>
      <dgm:spPr/>
    </dgm:pt>
    <dgm:pt modelId="{972032DB-AD60-4F81-BBF5-56C7CD2700F8}" type="pres">
      <dgm:prSet presAssocID="{EB4E084A-E275-420C-BE65-FEE333EF0A79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93F3C-68E8-4BCC-A73D-129B017B939D}" type="pres">
      <dgm:prSet presAssocID="{EB4E084A-E275-420C-BE65-FEE333EF0A79}" presName="parSh" presStyleLbl="node1" presStyleIdx="2" presStyleCnt="4" custScaleX="194031" custScaleY="195138" custLinFactY="-36241" custLinFactNeighborY="-100000"/>
      <dgm:spPr/>
      <dgm:t>
        <a:bodyPr/>
        <a:lstStyle/>
        <a:p>
          <a:endParaRPr lang="en-US"/>
        </a:p>
      </dgm:t>
    </dgm:pt>
    <dgm:pt modelId="{C3DDDFDC-F54C-41D7-ACB6-D5FA4106D0EB}" type="pres">
      <dgm:prSet presAssocID="{EB4E084A-E275-420C-BE65-FEE333EF0A79}" presName="desTx" presStyleLbl="fgAcc1" presStyleIdx="2" presStyleCnt="4" custLinFactNeighborX="-16797" custLinFactNeighborY="-16491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</dgm:spPr>
    </dgm:pt>
    <dgm:pt modelId="{C4D9D7C5-2922-4EDD-AFE8-22BAD14E7613}" type="pres">
      <dgm:prSet presAssocID="{7FD3139E-9AC9-48EB-9113-AA271C2BEFE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83FF8B3-0653-436C-9493-60F47BA2D095}" type="pres">
      <dgm:prSet presAssocID="{7FD3139E-9AC9-48EB-9113-AA271C2BEFE2}" presName="connTx" presStyleLbl="sibTrans2D1" presStyleIdx="2" presStyleCnt="3"/>
      <dgm:spPr/>
      <dgm:t>
        <a:bodyPr/>
        <a:lstStyle/>
        <a:p>
          <a:endParaRPr lang="en-US"/>
        </a:p>
      </dgm:t>
    </dgm:pt>
    <dgm:pt modelId="{EB3B0A05-3836-4C5E-8C33-99B9FCE23E58}" type="pres">
      <dgm:prSet presAssocID="{7417C2AC-15E8-4DF4-8B61-F4405A03F6A6}" presName="composite" presStyleCnt="0"/>
      <dgm:spPr/>
    </dgm:pt>
    <dgm:pt modelId="{5B62FB08-3901-437B-8E44-8127E762AB29}" type="pres">
      <dgm:prSet presAssocID="{7417C2AC-15E8-4DF4-8B61-F4405A03F6A6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5DD81-D1E4-44BC-BB75-755CDE193A34}" type="pres">
      <dgm:prSet presAssocID="{7417C2AC-15E8-4DF4-8B61-F4405A03F6A6}" presName="parSh" presStyleLbl="node1" presStyleIdx="3" presStyleCnt="4" custScaleX="171880" custScaleY="201241" custLinFactY="-43644" custLinFactNeighborY="-100000"/>
      <dgm:spPr/>
      <dgm:t>
        <a:bodyPr/>
        <a:lstStyle/>
        <a:p>
          <a:endParaRPr lang="en-US"/>
        </a:p>
      </dgm:t>
    </dgm:pt>
    <dgm:pt modelId="{1DD531B8-0D73-4264-96D7-F0E131ED0586}" type="pres">
      <dgm:prSet presAssocID="{7417C2AC-15E8-4DF4-8B61-F4405A03F6A6}" presName="desTx" presStyleLbl="fgAcc1" presStyleIdx="3" presStyleCnt="4" custLinFactNeighborX="-29507" custLinFactNeighborY="-30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7DF828-5E6E-43E9-8E3F-F3AB251D2860}" srcId="{8FD61626-C020-499B-91B9-CB97C4C62FE7}" destId="{EB4E084A-E275-420C-BE65-FEE333EF0A79}" srcOrd="2" destOrd="0" parTransId="{FF5676AD-CE2E-499D-A831-78705FFBEFED}" sibTransId="{7FD3139E-9AC9-48EB-9113-AA271C2BEFE2}"/>
    <dgm:cxn modelId="{5E6D3651-729C-43D2-BA1B-AA8B48067329}" type="presOf" srcId="{7FD3139E-9AC9-48EB-9113-AA271C2BEFE2}" destId="{F83FF8B3-0653-436C-9493-60F47BA2D095}" srcOrd="1" destOrd="0" presId="urn:microsoft.com/office/officeart/2005/8/layout/process3"/>
    <dgm:cxn modelId="{275DA611-8C5B-4E4A-AEF3-35BDD96E99C7}" type="presOf" srcId="{8F085693-145E-41D8-99E5-C7091CB9BA6D}" destId="{A5C46A0E-2723-4A78-BA91-D6BBAF3DE2A9}" srcOrd="0" destOrd="0" presId="urn:microsoft.com/office/officeart/2005/8/layout/process3"/>
    <dgm:cxn modelId="{C4387EB6-AECA-4635-ABA9-314E4D269B25}" srcId="{8FD61626-C020-499B-91B9-CB97C4C62FE7}" destId="{7417C2AC-15E8-4DF4-8B61-F4405A03F6A6}" srcOrd="3" destOrd="0" parTransId="{1BFA7F53-2A1D-426F-BD1B-9BE6F6CDB6AF}" sibTransId="{9582EC8E-B7ED-4009-8355-C5CC8CEF1A69}"/>
    <dgm:cxn modelId="{19DC1868-19CF-46D5-9658-1DE499C243BF}" type="presOf" srcId="{450109D6-5FBF-4023-9E3B-B3A8EC6E0FAA}" destId="{1F37D512-4314-4908-ADF7-230191E7088F}" srcOrd="1" destOrd="0" presId="urn:microsoft.com/office/officeart/2005/8/layout/process3"/>
    <dgm:cxn modelId="{66109CD2-A25C-4F5F-A678-770A466AFDE6}" type="presOf" srcId="{8FD61626-C020-499B-91B9-CB97C4C62FE7}" destId="{DD50370F-C669-4400-9FDE-9B505B10E210}" srcOrd="0" destOrd="0" presId="urn:microsoft.com/office/officeart/2005/8/layout/process3"/>
    <dgm:cxn modelId="{CA506B8D-3502-4436-AB2A-F0EB27FFDFFD}" type="presOf" srcId="{EB4E084A-E275-420C-BE65-FEE333EF0A79}" destId="{63993F3C-68E8-4BCC-A73D-129B017B939D}" srcOrd="1" destOrd="0" presId="urn:microsoft.com/office/officeart/2005/8/layout/process3"/>
    <dgm:cxn modelId="{2960EDA7-8BE6-48AA-855A-7C45251C1CD5}" type="presOf" srcId="{450109D6-5FBF-4023-9E3B-B3A8EC6E0FAA}" destId="{5A9C3EBB-F4F3-4B8E-889E-A480FF978EFE}" srcOrd="0" destOrd="0" presId="urn:microsoft.com/office/officeart/2005/8/layout/process3"/>
    <dgm:cxn modelId="{B6A1C1AF-E4D2-41DC-932B-2EE593EA22BD}" type="presOf" srcId="{819A89E0-9930-4977-9E95-6206913C90FC}" destId="{1DD531B8-0D73-4264-96D7-F0E131ED0586}" srcOrd="0" destOrd="0" presId="urn:microsoft.com/office/officeart/2005/8/layout/process3"/>
    <dgm:cxn modelId="{AF526DB5-DD30-4425-BCAF-6FBBB804DB29}" srcId="{8FD61626-C020-499B-91B9-CB97C4C62FE7}" destId="{0FAE898B-1D4E-4018-8880-D2898E7584EE}" srcOrd="1" destOrd="0" parTransId="{23FF86C0-A8C0-4C95-AC3A-18D83BA765C7}" sibTransId="{8F085693-145E-41D8-99E5-C7091CB9BA6D}"/>
    <dgm:cxn modelId="{5A49DC11-B54A-4AA0-9D98-6F246C591507}" type="presOf" srcId="{7417C2AC-15E8-4DF4-8B61-F4405A03F6A6}" destId="{F4A5DD81-D1E4-44BC-BB75-755CDE193A34}" srcOrd="1" destOrd="0" presId="urn:microsoft.com/office/officeart/2005/8/layout/process3"/>
    <dgm:cxn modelId="{8573A020-BF26-499D-9257-074FD39FAAB8}" srcId="{8FD61626-C020-499B-91B9-CB97C4C62FE7}" destId="{AD6B0261-66B8-4D90-8528-6134ED1755B6}" srcOrd="0" destOrd="0" parTransId="{83EF835E-BEA1-4CB5-A858-DE6047ADF792}" sibTransId="{450109D6-5FBF-4023-9E3B-B3A8EC6E0FAA}"/>
    <dgm:cxn modelId="{3CAC9FD2-FFEA-400B-83C0-02286BFD04AF}" type="presOf" srcId="{AD6B0261-66B8-4D90-8528-6134ED1755B6}" destId="{B6A30B89-57EE-4749-98C6-6AF3CC3F2164}" srcOrd="0" destOrd="0" presId="urn:microsoft.com/office/officeart/2005/8/layout/process3"/>
    <dgm:cxn modelId="{50D07512-AA94-45F6-8639-E5FBC2FA43D4}" type="presOf" srcId="{7FD3139E-9AC9-48EB-9113-AA271C2BEFE2}" destId="{C4D9D7C5-2922-4EDD-AFE8-22BAD14E7613}" srcOrd="0" destOrd="0" presId="urn:microsoft.com/office/officeart/2005/8/layout/process3"/>
    <dgm:cxn modelId="{0CF965E2-C5A8-4E29-93D7-6E7BDA801DD0}" type="presOf" srcId="{7417C2AC-15E8-4DF4-8B61-F4405A03F6A6}" destId="{5B62FB08-3901-437B-8E44-8127E762AB29}" srcOrd="0" destOrd="0" presId="urn:microsoft.com/office/officeart/2005/8/layout/process3"/>
    <dgm:cxn modelId="{5CEF232F-93DE-4F8A-8D61-732B45B42794}" type="presOf" srcId="{EB4E084A-E275-420C-BE65-FEE333EF0A79}" destId="{972032DB-AD60-4F81-BBF5-56C7CD2700F8}" srcOrd="0" destOrd="0" presId="urn:microsoft.com/office/officeart/2005/8/layout/process3"/>
    <dgm:cxn modelId="{DEB11A1E-DDB9-4B77-9410-C658213B6645}" srcId="{7417C2AC-15E8-4DF4-8B61-F4405A03F6A6}" destId="{819A89E0-9930-4977-9E95-6206913C90FC}" srcOrd="0" destOrd="0" parTransId="{56F9B86D-3D15-44C6-AB58-9AE93945F3FA}" sibTransId="{EE41F4F5-AD06-4765-B526-1ACCA41C0010}"/>
    <dgm:cxn modelId="{B9FE4950-254F-4433-BB6B-1FE318205AE5}" type="presOf" srcId="{0FAE898B-1D4E-4018-8880-D2898E7584EE}" destId="{B0A9D7F3-A4AA-4D49-9563-F52343AF824C}" srcOrd="0" destOrd="0" presId="urn:microsoft.com/office/officeart/2005/8/layout/process3"/>
    <dgm:cxn modelId="{74A7A695-DC8C-448C-B485-F253CB7F0E79}" type="presOf" srcId="{0FAE898B-1D4E-4018-8880-D2898E7584EE}" destId="{1459D0B8-E9D6-46A5-986E-B2638477BC1E}" srcOrd="1" destOrd="0" presId="urn:microsoft.com/office/officeart/2005/8/layout/process3"/>
    <dgm:cxn modelId="{959585FB-0490-4316-9938-44C9A38DD4BE}" type="presOf" srcId="{AD6B0261-66B8-4D90-8528-6134ED1755B6}" destId="{D0DD8DB9-F8E6-494E-B340-77937789B653}" srcOrd="1" destOrd="0" presId="urn:microsoft.com/office/officeart/2005/8/layout/process3"/>
    <dgm:cxn modelId="{37CD2321-D133-486C-A637-5A4F4B2C2ED1}" type="presOf" srcId="{8F085693-145E-41D8-99E5-C7091CB9BA6D}" destId="{EE5941E6-FB79-4FCE-82DD-04C87A9F1B90}" srcOrd="1" destOrd="0" presId="urn:microsoft.com/office/officeart/2005/8/layout/process3"/>
    <dgm:cxn modelId="{B33C1BB7-0CC7-43D6-80DC-63B49397A260}" type="presParOf" srcId="{DD50370F-C669-4400-9FDE-9B505B10E210}" destId="{C10C25B9-033F-4C1E-8907-A1FA8EDB41B3}" srcOrd="0" destOrd="0" presId="urn:microsoft.com/office/officeart/2005/8/layout/process3"/>
    <dgm:cxn modelId="{90FAB646-6E83-4EF2-9269-B6149E35B22A}" type="presParOf" srcId="{C10C25B9-033F-4C1E-8907-A1FA8EDB41B3}" destId="{B6A30B89-57EE-4749-98C6-6AF3CC3F2164}" srcOrd="0" destOrd="0" presId="urn:microsoft.com/office/officeart/2005/8/layout/process3"/>
    <dgm:cxn modelId="{FDE1F869-C853-4FB4-A8BF-3E42CA36CE89}" type="presParOf" srcId="{C10C25B9-033F-4C1E-8907-A1FA8EDB41B3}" destId="{D0DD8DB9-F8E6-494E-B340-77937789B653}" srcOrd="1" destOrd="0" presId="urn:microsoft.com/office/officeart/2005/8/layout/process3"/>
    <dgm:cxn modelId="{29044E28-25EF-46FA-9A52-0EB1D4DF5A7B}" type="presParOf" srcId="{C10C25B9-033F-4C1E-8907-A1FA8EDB41B3}" destId="{6DE5239A-BB72-4B0F-8642-1EB08B22F4E9}" srcOrd="2" destOrd="0" presId="urn:microsoft.com/office/officeart/2005/8/layout/process3"/>
    <dgm:cxn modelId="{AC41599D-E03E-4D51-B23F-520E90223D43}" type="presParOf" srcId="{DD50370F-C669-4400-9FDE-9B505B10E210}" destId="{5A9C3EBB-F4F3-4B8E-889E-A480FF978EFE}" srcOrd="1" destOrd="0" presId="urn:microsoft.com/office/officeart/2005/8/layout/process3"/>
    <dgm:cxn modelId="{94040316-DCD7-4A0F-BFDD-247E529561C4}" type="presParOf" srcId="{5A9C3EBB-F4F3-4B8E-889E-A480FF978EFE}" destId="{1F37D512-4314-4908-ADF7-230191E7088F}" srcOrd="0" destOrd="0" presId="urn:microsoft.com/office/officeart/2005/8/layout/process3"/>
    <dgm:cxn modelId="{E4D2D395-82BA-4A04-B2FD-6FB5A2402825}" type="presParOf" srcId="{DD50370F-C669-4400-9FDE-9B505B10E210}" destId="{30A4FD04-1F3A-4997-B04E-DB5A4DDBAAEC}" srcOrd="2" destOrd="0" presId="urn:microsoft.com/office/officeart/2005/8/layout/process3"/>
    <dgm:cxn modelId="{27022A2E-5F46-47D4-B192-D74344424339}" type="presParOf" srcId="{30A4FD04-1F3A-4997-B04E-DB5A4DDBAAEC}" destId="{B0A9D7F3-A4AA-4D49-9563-F52343AF824C}" srcOrd="0" destOrd="0" presId="urn:microsoft.com/office/officeart/2005/8/layout/process3"/>
    <dgm:cxn modelId="{24804C49-CB6C-4A54-96E7-00984F42A517}" type="presParOf" srcId="{30A4FD04-1F3A-4997-B04E-DB5A4DDBAAEC}" destId="{1459D0B8-E9D6-46A5-986E-B2638477BC1E}" srcOrd="1" destOrd="0" presId="urn:microsoft.com/office/officeart/2005/8/layout/process3"/>
    <dgm:cxn modelId="{28CF342C-C457-4110-9672-387C8FB761CD}" type="presParOf" srcId="{30A4FD04-1F3A-4997-B04E-DB5A4DDBAAEC}" destId="{AF7E81BB-85EE-4D96-A46B-72CCB48CFC90}" srcOrd="2" destOrd="0" presId="urn:microsoft.com/office/officeart/2005/8/layout/process3"/>
    <dgm:cxn modelId="{989A5290-86EE-4B03-A5BF-CA59D1089BB5}" type="presParOf" srcId="{DD50370F-C669-4400-9FDE-9B505B10E210}" destId="{A5C46A0E-2723-4A78-BA91-D6BBAF3DE2A9}" srcOrd="3" destOrd="0" presId="urn:microsoft.com/office/officeart/2005/8/layout/process3"/>
    <dgm:cxn modelId="{F665307B-7FF9-4137-A3E6-092567399232}" type="presParOf" srcId="{A5C46A0E-2723-4A78-BA91-D6BBAF3DE2A9}" destId="{EE5941E6-FB79-4FCE-82DD-04C87A9F1B90}" srcOrd="0" destOrd="0" presId="urn:microsoft.com/office/officeart/2005/8/layout/process3"/>
    <dgm:cxn modelId="{91B1327D-13F3-4C2C-A320-AA6BCA89A1E8}" type="presParOf" srcId="{DD50370F-C669-4400-9FDE-9B505B10E210}" destId="{1C4BBE31-FEC4-4A21-BA56-57A436F8ED52}" srcOrd="4" destOrd="0" presId="urn:microsoft.com/office/officeart/2005/8/layout/process3"/>
    <dgm:cxn modelId="{EA824241-DAB2-4EB7-813B-B4207DE9152E}" type="presParOf" srcId="{1C4BBE31-FEC4-4A21-BA56-57A436F8ED52}" destId="{972032DB-AD60-4F81-BBF5-56C7CD2700F8}" srcOrd="0" destOrd="0" presId="urn:microsoft.com/office/officeart/2005/8/layout/process3"/>
    <dgm:cxn modelId="{FCA86076-B105-43CE-ADBE-BA5B8EE1E862}" type="presParOf" srcId="{1C4BBE31-FEC4-4A21-BA56-57A436F8ED52}" destId="{63993F3C-68E8-4BCC-A73D-129B017B939D}" srcOrd="1" destOrd="0" presId="urn:microsoft.com/office/officeart/2005/8/layout/process3"/>
    <dgm:cxn modelId="{255F5AC5-C134-464C-84D9-84E2623F128F}" type="presParOf" srcId="{1C4BBE31-FEC4-4A21-BA56-57A436F8ED52}" destId="{C3DDDFDC-F54C-41D7-ACB6-D5FA4106D0EB}" srcOrd="2" destOrd="0" presId="urn:microsoft.com/office/officeart/2005/8/layout/process3"/>
    <dgm:cxn modelId="{C27C7CFB-6F36-4FB5-BF27-9C3CA82E3709}" type="presParOf" srcId="{DD50370F-C669-4400-9FDE-9B505B10E210}" destId="{C4D9D7C5-2922-4EDD-AFE8-22BAD14E7613}" srcOrd="5" destOrd="0" presId="urn:microsoft.com/office/officeart/2005/8/layout/process3"/>
    <dgm:cxn modelId="{3F27D961-BDE4-40DC-8043-9C4C3C14B6C7}" type="presParOf" srcId="{C4D9D7C5-2922-4EDD-AFE8-22BAD14E7613}" destId="{F83FF8B3-0653-436C-9493-60F47BA2D095}" srcOrd="0" destOrd="0" presId="urn:microsoft.com/office/officeart/2005/8/layout/process3"/>
    <dgm:cxn modelId="{4C040023-7954-4D69-A2E3-8F8CE3EC930E}" type="presParOf" srcId="{DD50370F-C669-4400-9FDE-9B505B10E210}" destId="{EB3B0A05-3836-4C5E-8C33-99B9FCE23E58}" srcOrd="6" destOrd="0" presId="urn:microsoft.com/office/officeart/2005/8/layout/process3"/>
    <dgm:cxn modelId="{9A9CA9B0-1BE5-4883-9446-A683CF26DD54}" type="presParOf" srcId="{EB3B0A05-3836-4C5E-8C33-99B9FCE23E58}" destId="{5B62FB08-3901-437B-8E44-8127E762AB29}" srcOrd="0" destOrd="0" presId="urn:microsoft.com/office/officeart/2005/8/layout/process3"/>
    <dgm:cxn modelId="{21844F4B-BB87-4205-9CE6-F597B8C87912}" type="presParOf" srcId="{EB3B0A05-3836-4C5E-8C33-99B9FCE23E58}" destId="{F4A5DD81-D1E4-44BC-BB75-755CDE193A34}" srcOrd="1" destOrd="0" presId="urn:microsoft.com/office/officeart/2005/8/layout/process3"/>
    <dgm:cxn modelId="{BD6FFC16-B1E2-419B-9ABA-31F4E52CABFB}" type="presParOf" srcId="{EB3B0A05-3836-4C5E-8C33-99B9FCE23E58}" destId="{1DD531B8-0D73-4264-96D7-F0E131ED058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C4008-8A7F-45B7-B9F5-856C9178C65A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85FADB-EB85-4AAE-AFEC-6CD5DD78192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1A81FAF8-3CC8-48B5-A830-6329AE923EAA}" type="parTrans" cxnId="{246F2665-1765-4B8C-9387-635FC39DFABF}">
      <dgm:prSet/>
      <dgm:spPr/>
      <dgm:t>
        <a:bodyPr/>
        <a:lstStyle/>
        <a:p>
          <a:endParaRPr lang="en-US"/>
        </a:p>
      </dgm:t>
    </dgm:pt>
    <dgm:pt modelId="{5B3BF7F8-AF01-488F-AD74-7775BA90D7E3}" type="sibTrans" cxnId="{246F2665-1765-4B8C-9387-635FC39DFABF}">
      <dgm:prSet/>
      <dgm:spPr/>
      <dgm:t>
        <a:bodyPr/>
        <a:lstStyle/>
        <a:p>
          <a:endParaRPr lang="en-US"/>
        </a:p>
      </dgm:t>
    </dgm:pt>
    <dgm:pt modelId="{EA807F12-1AE7-4644-B00C-F1339B08EAFC}">
      <dgm:prSet phldrT="[Text]" custT="1"/>
      <dgm:spPr/>
      <dgm:t>
        <a:bodyPr/>
        <a:lstStyle/>
        <a:p>
          <a:r>
            <a:rPr lang="en-US" sz="4400" dirty="0" smtClean="0">
              <a:latin typeface="SutonnyMJ" pitchFamily="2" charset="0"/>
              <a:cs typeface="SutonnyMJ" pitchFamily="2" charset="0"/>
            </a:rPr>
            <a:t>`B</a:t>
          </a:r>
          <a:endParaRPr lang="en-US" sz="4400" dirty="0">
            <a:latin typeface="SutonnyMJ" pitchFamily="2" charset="0"/>
            <a:cs typeface="SutonnyMJ" pitchFamily="2" charset="0"/>
          </a:endParaRPr>
        </a:p>
      </dgm:t>
    </dgm:pt>
    <dgm:pt modelId="{4D0D229F-0FA3-4844-A13C-2F0ED2D59197}" type="parTrans" cxnId="{6F8271F4-45BC-4304-9038-7B66FFACE428}">
      <dgm:prSet/>
      <dgm:spPr/>
      <dgm:t>
        <a:bodyPr/>
        <a:lstStyle/>
        <a:p>
          <a:endParaRPr lang="en-US"/>
        </a:p>
      </dgm:t>
    </dgm:pt>
    <dgm:pt modelId="{F4C89506-44A1-4F0E-823E-AD14115DD860}" type="sibTrans" cxnId="{6F8271F4-45BC-4304-9038-7B66FFACE428}">
      <dgm:prSet/>
      <dgm:spPr/>
      <dgm:t>
        <a:bodyPr/>
        <a:lstStyle/>
        <a:p>
          <a:endParaRPr lang="en-US"/>
        </a:p>
      </dgm:t>
    </dgm:pt>
    <dgm:pt modelId="{123E1BD2-681F-48F2-86DB-60AABA81F6A0}">
      <dgm:prSet phldrT="[Text]" phldr="1"/>
      <dgm:spPr/>
      <dgm:t>
        <a:bodyPr/>
        <a:lstStyle/>
        <a:p>
          <a:endParaRPr lang="en-US" dirty="0"/>
        </a:p>
      </dgm:t>
    </dgm:pt>
    <dgm:pt modelId="{4C796CC4-899A-49EA-9B06-C304B7ACF6CC}" type="sibTrans" cxnId="{87568C53-2A3B-440F-9CBA-E4FD047EB83E}">
      <dgm:prSet/>
      <dgm:spPr/>
      <dgm:t>
        <a:bodyPr/>
        <a:lstStyle/>
        <a:p>
          <a:endParaRPr lang="en-US"/>
        </a:p>
      </dgm:t>
    </dgm:pt>
    <dgm:pt modelId="{FC5C5C8B-FEB2-4286-8DA2-6A06305C4C00}" type="parTrans" cxnId="{87568C53-2A3B-440F-9CBA-E4FD047EB83E}">
      <dgm:prSet/>
      <dgm:spPr/>
      <dgm:t>
        <a:bodyPr/>
        <a:lstStyle/>
        <a:p>
          <a:endParaRPr lang="en-US"/>
        </a:p>
      </dgm:t>
    </dgm:pt>
    <dgm:pt modelId="{03A7666D-F4B3-4E48-B9B8-A9D6C5241405}" type="pres">
      <dgm:prSet presAssocID="{508C4008-8A7F-45B7-B9F5-856C9178C6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DA190D-3F5A-4AA3-B030-F1FB3CD10E2B}" type="pres">
      <dgm:prSet presAssocID="{3485FADB-EB85-4AAE-AFEC-6CD5DD78192E}" presName="composite" presStyleCnt="0"/>
      <dgm:spPr/>
    </dgm:pt>
    <dgm:pt modelId="{14060EA7-EE96-4AD1-A2BD-CA0CA2AA2F34}" type="pres">
      <dgm:prSet presAssocID="{3485FADB-EB85-4AAE-AFEC-6CD5DD78192E}" presName="rect1" presStyleLbl="bgShp" presStyleIdx="0" presStyleCnt="3"/>
      <dgm:spPr/>
    </dgm:pt>
    <dgm:pt modelId="{CD3407AF-835B-4D35-A116-46E780BFF2B0}" type="pres">
      <dgm:prSet presAssocID="{3485FADB-EB85-4AAE-AFEC-6CD5DD78192E}" presName="rect2" presStyleLbl="trBgShp" presStyleIdx="0" presStyleCnt="3" custScaleX="100000" custScaleY="433626" custLinFactNeighborY="-94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B3769-E351-4BD3-A2CE-913F31F55ECC}" type="pres">
      <dgm:prSet presAssocID="{5B3BF7F8-AF01-488F-AD74-7775BA90D7E3}" presName="sibTrans" presStyleCnt="0"/>
      <dgm:spPr/>
    </dgm:pt>
    <dgm:pt modelId="{F3FD5BDD-4857-4E63-8A9A-38DB9B7B6E40}" type="pres">
      <dgm:prSet presAssocID="{EA807F12-1AE7-4644-B00C-F1339B08EAFC}" presName="composite" presStyleCnt="0"/>
      <dgm:spPr/>
    </dgm:pt>
    <dgm:pt modelId="{7A6ADDB2-6744-43E2-A186-1ED723E7AF75}" type="pres">
      <dgm:prSet presAssocID="{EA807F12-1AE7-4644-B00C-F1339B08EAFC}" presName="rect1" presStyleLbl="bgShp" presStyleIdx="1" presStyleCnt="3" custScaleX="115911" custScaleY="111414" custLinFactNeighborY="-780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BB6ABFB-94D5-4103-B065-B5019D0A2521}" type="pres">
      <dgm:prSet presAssocID="{EA807F12-1AE7-4644-B00C-F1339B08EAFC}" presName="rect2" presStyleLbl="trBgShp" presStyleIdx="1" presStyleCnt="3" custFlipHor="1" custScaleX="84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C892B-818A-4ED1-AC11-A80E9C295197}" type="pres">
      <dgm:prSet presAssocID="{F4C89506-44A1-4F0E-823E-AD14115DD860}" presName="sibTrans" presStyleCnt="0"/>
      <dgm:spPr/>
    </dgm:pt>
    <dgm:pt modelId="{5C75F1E9-CC0D-4469-AA92-BE9D1B93F24E}" type="pres">
      <dgm:prSet presAssocID="{123E1BD2-681F-48F2-86DB-60AABA81F6A0}" presName="composite" presStyleCnt="0"/>
      <dgm:spPr/>
    </dgm:pt>
    <dgm:pt modelId="{71B6D0D8-2907-4B1E-84F9-21B361220EB4}" type="pres">
      <dgm:prSet presAssocID="{123E1BD2-681F-48F2-86DB-60AABA81F6A0}" presName="rect1" presStyleLbl="bgShp" presStyleIdx="2" presStyleCnt="3" custScaleX="157226" custScaleY="125488" custLinFactNeighborX="-2711" custLinFactNeighborY="-3057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D6FB6E7-10E5-412D-9457-FB44A2380D48}" type="pres">
      <dgm:prSet presAssocID="{123E1BD2-681F-48F2-86DB-60AABA81F6A0}" presName="rect2" presStyleLbl="tr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6DA5E3-F2BB-4027-87D3-6D4789CBBE60}" type="presOf" srcId="{123E1BD2-681F-48F2-86DB-60AABA81F6A0}" destId="{7D6FB6E7-10E5-412D-9457-FB44A2380D48}" srcOrd="0" destOrd="0" presId="urn:microsoft.com/office/officeart/2008/layout/BendingPictureSemiTransparentText"/>
    <dgm:cxn modelId="{4A0C4A8E-6A49-42EB-BFEB-5025128C9A02}" type="presOf" srcId="{3485FADB-EB85-4AAE-AFEC-6CD5DD78192E}" destId="{CD3407AF-835B-4D35-A116-46E780BFF2B0}" srcOrd="0" destOrd="0" presId="urn:microsoft.com/office/officeart/2008/layout/BendingPictureSemiTransparentText"/>
    <dgm:cxn modelId="{246F2665-1765-4B8C-9387-635FC39DFABF}" srcId="{508C4008-8A7F-45B7-B9F5-856C9178C65A}" destId="{3485FADB-EB85-4AAE-AFEC-6CD5DD78192E}" srcOrd="0" destOrd="0" parTransId="{1A81FAF8-3CC8-48B5-A830-6329AE923EAA}" sibTransId="{5B3BF7F8-AF01-488F-AD74-7775BA90D7E3}"/>
    <dgm:cxn modelId="{87568C53-2A3B-440F-9CBA-E4FD047EB83E}" srcId="{508C4008-8A7F-45B7-B9F5-856C9178C65A}" destId="{123E1BD2-681F-48F2-86DB-60AABA81F6A0}" srcOrd="2" destOrd="0" parTransId="{FC5C5C8B-FEB2-4286-8DA2-6A06305C4C00}" sibTransId="{4C796CC4-899A-49EA-9B06-C304B7ACF6CC}"/>
    <dgm:cxn modelId="{043692E2-CD07-4E65-B0B0-3E87C1A84988}" type="presOf" srcId="{EA807F12-1AE7-4644-B00C-F1339B08EAFC}" destId="{1BB6ABFB-94D5-4103-B065-B5019D0A2521}" srcOrd="0" destOrd="0" presId="urn:microsoft.com/office/officeart/2008/layout/BendingPictureSemiTransparentText"/>
    <dgm:cxn modelId="{6F8271F4-45BC-4304-9038-7B66FFACE428}" srcId="{508C4008-8A7F-45B7-B9F5-856C9178C65A}" destId="{EA807F12-1AE7-4644-B00C-F1339B08EAFC}" srcOrd="1" destOrd="0" parTransId="{4D0D229F-0FA3-4844-A13C-2F0ED2D59197}" sibTransId="{F4C89506-44A1-4F0E-823E-AD14115DD860}"/>
    <dgm:cxn modelId="{851F1AD8-FE90-482D-9470-30045F2383EB}" type="presOf" srcId="{508C4008-8A7F-45B7-B9F5-856C9178C65A}" destId="{03A7666D-F4B3-4E48-B9B8-A9D6C5241405}" srcOrd="0" destOrd="0" presId="urn:microsoft.com/office/officeart/2008/layout/BendingPictureSemiTransparentText"/>
    <dgm:cxn modelId="{C72CBC4A-159F-4325-8D19-6357E437160C}" type="presParOf" srcId="{03A7666D-F4B3-4E48-B9B8-A9D6C5241405}" destId="{06DA190D-3F5A-4AA3-B030-F1FB3CD10E2B}" srcOrd="0" destOrd="0" presId="urn:microsoft.com/office/officeart/2008/layout/BendingPictureSemiTransparentText"/>
    <dgm:cxn modelId="{7678F6E5-5A37-4C36-81D7-D87B96021E96}" type="presParOf" srcId="{06DA190D-3F5A-4AA3-B030-F1FB3CD10E2B}" destId="{14060EA7-EE96-4AD1-A2BD-CA0CA2AA2F34}" srcOrd="0" destOrd="0" presId="urn:microsoft.com/office/officeart/2008/layout/BendingPictureSemiTransparentText"/>
    <dgm:cxn modelId="{5FB958F8-EC0D-4804-87E9-44A45C4EBA3B}" type="presParOf" srcId="{06DA190D-3F5A-4AA3-B030-F1FB3CD10E2B}" destId="{CD3407AF-835B-4D35-A116-46E780BFF2B0}" srcOrd="1" destOrd="0" presId="urn:microsoft.com/office/officeart/2008/layout/BendingPictureSemiTransparentText"/>
    <dgm:cxn modelId="{54C879DD-9E69-49F5-810B-D56671BDC265}" type="presParOf" srcId="{03A7666D-F4B3-4E48-B9B8-A9D6C5241405}" destId="{A7CB3769-E351-4BD3-A2CE-913F31F55ECC}" srcOrd="1" destOrd="0" presId="urn:microsoft.com/office/officeart/2008/layout/BendingPictureSemiTransparentText"/>
    <dgm:cxn modelId="{5945AF4A-7D7C-480D-B4F3-8A10239DDF95}" type="presParOf" srcId="{03A7666D-F4B3-4E48-B9B8-A9D6C5241405}" destId="{F3FD5BDD-4857-4E63-8A9A-38DB9B7B6E40}" srcOrd="2" destOrd="0" presId="urn:microsoft.com/office/officeart/2008/layout/BendingPictureSemiTransparentText"/>
    <dgm:cxn modelId="{30824462-CC4C-401E-98A0-5BD05678CE27}" type="presParOf" srcId="{F3FD5BDD-4857-4E63-8A9A-38DB9B7B6E40}" destId="{7A6ADDB2-6744-43E2-A186-1ED723E7AF75}" srcOrd="0" destOrd="0" presId="urn:microsoft.com/office/officeart/2008/layout/BendingPictureSemiTransparentText"/>
    <dgm:cxn modelId="{199EF3A5-446F-42FC-8E73-1654C6160657}" type="presParOf" srcId="{F3FD5BDD-4857-4E63-8A9A-38DB9B7B6E40}" destId="{1BB6ABFB-94D5-4103-B065-B5019D0A2521}" srcOrd="1" destOrd="0" presId="urn:microsoft.com/office/officeart/2008/layout/BendingPictureSemiTransparentText"/>
    <dgm:cxn modelId="{027A596A-8880-4079-A438-3FE8BA7BA60A}" type="presParOf" srcId="{03A7666D-F4B3-4E48-B9B8-A9D6C5241405}" destId="{752C892B-818A-4ED1-AC11-A80E9C295197}" srcOrd="3" destOrd="0" presId="urn:microsoft.com/office/officeart/2008/layout/BendingPictureSemiTransparentText"/>
    <dgm:cxn modelId="{E525E3C7-1808-463D-BE87-B420BADEBCA0}" type="presParOf" srcId="{03A7666D-F4B3-4E48-B9B8-A9D6C5241405}" destId="{5C75F1E9-CC0D-4469-AA92-BE9D1B93F24E}" srcOrd="4" destOrd="0" presId="urn:microsoft.com/office/officeart/2008/layout/BendingPictureSemiTransparentText"/>
    <dgm:cxn modelId="{CC7FA704-36B7-4176-899C-6A9FBB9590D7}" type="presParOf" srcId="{5C75F1E9-CC0D-4469-AA92-BE9D1B93F24E}" destId="{71B6D0D8-2907-4B1E-84F9-21B361220EB4}" srcOrd="0" destOrd="0" presId="urn:microsoft.com/office/officeart/2008/layout/BendingPictureSemiTransparentText"/>
    <dgm:cxn modelId="{91008024-499A-485E-B2DF-AB716C115AFC}" type="presParOf" srcId="{5C75F1E9-CC0D-4469-AA92-BE9D1B93F24E}" destId="{7D6FB6E7-10E5-412D-9457-FB44A2380D4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7BE656-50FE-4416-82E8-25886B72F78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BA9DCC-BA9D-412C-9AA0-E08F0421470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DE7F43BC-73B6-4686-892A-229C65231571}" type="parTrans" cxnId="{2A70663B-8D5B-44A9-83E4-6F7840E4EED0}">
      <dgm:prSet/>
      <dgm:spPr/>
      <dgm:t>
        <a:bodyPr/>
        <a:lstStyle/>
        <a:p>
          <a:endParaRPr lang="en-US"/>
        </a:p>
      </dgm:t>
    </dgm:pt>
    <dgm:pt modelId="{390203FE-6AA3-4328-AED2-969C63647CF7}" type="sibTrans" cxnId="{2A70663B-8D5B-44A9-83E4-6F7840E4EED0}">
      <dgm:prSet/>
      <dgm:spPr/>
      <dgm:t>
        <a:bodyPr/>
        <a:lstStyle/>
        <a:p>
          <a:endParaRPr lang="en-US"/>
        </a:p>
      </dgm:t>
    </dgm:pt>
    <dgm:pt modelId="{BE8E8914-B7C1-4399-8F4E-231BA2B9F43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1FB1D1E-84B3-41E1-80AD-A3C0183D0E9F}" type="parTrans" cxnId="{BDA391D9-E4A7-4721-BE15-D793856C2BB4}">
      <dgm:prSet/>
      <dgm:spPr/>
      <dgm:t>
        <a:bodyPr/>
        <a:lstStyle/>
        <a:p>
          <a:endParaRPr lang="en-US"/>
        </a:p>
      </dgm:t>
    </dgm:pt>
    <dgm:pt modelId="{BAB86513-4DC6-40A7-9A92-0212AED29A81}" type="sibTrans" cxnId="{BDA391D9-E4A7-4721-BE15-D793856C2BB4}">
      <dgm:prSet/>
      <dgm:spPr/>
      <dgm:t>
        <a:bodyPr/>
        <a:lstStyle/>
        <a:p>
          <a:endParaRPr lang="en-US"/>
        </a:p>
      </dgm:t>
    </dgm:pt>
    <dgm:pt modelId="{16676863-E882-445E-95A2-F4F9C22E446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90452435-297F-4386-B285-AE87C196A411}" type="parTrans" cxnId="{645F1F0A-1B78-4E9E-92FF-49A4856A5558}">
      <dgm:prSet/>
      <dgm:spPr/>
      <dgm:t>
        <a:bodyPr/>
        <a:lstStyle/>
        <a:p>
          <a:endParaRPr lang="en-US"/>
        </a:p>
      </dgm:t>
    </dgm:pt>
    <dgm:pt modelId="{6E362C11-92F7-4229-A4DB-AE9132F6FFAF}" type="sibTrans" cxnId="{645F1F0A-1B78-4E9E-92FF-49A4856A5558}">
      <dgm:prSet/>
      <dgm:spPr/>
      <dgm:t>
        <a:bodyPr/>
        <a:lstStyle/>
        <a:p>
          <a:endParaRPr lang="en-US"/>
        </a:p>
      </dgm:t>
    </dgm:pt>
    <dgm:pt modelId="{0723E206-D28C-4D93-8A54-326685CDE4E1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58F6785-180E-4031-B367-52867F733583}" type="parTrans" cxnId="{98C26966-C294-42EA-8D16-E4A0F5883DDE}">
      <dgm:prSet/>
      <dgm:spPr/>
      <dgm:t>
        <a:bodyPr/>
        <a:lstStyle/>
        <a:p>
          <a:endParaRPr lang="en-US"/>
        </a:p>
      </dgm:t>
    </dgm:pt>
    <dgm:pt modelId="{5E983FEA-0AA0-4E2F-BA3D-DE724F0A4886}" type="sibTrans" cxnId="{98C26966-C294-42EA-8D16-E4A0F5883DDE}">
      <dgm:prSet/>
      <dgm:spPr/>
      <dgm:t>
        <a:bodyPr/>
        <a:lstStyle/>
        <a:p>
          <a:endParaRPr lang="en-US"/>
        </a:p>
      </dgm:t>
    </dgm:pt>
    <dgm:pt modelId="{84EDE5F1-3766-402E-AF9A-DC295CCBD415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9A1661B5-3D40-4361-964D-36CB0C7DAE26}" type="parTrans" cxnId="{5AFD9450-23D4-4F8B-9022-AC7E45C9D20E}">
      <dgm:prSet/>
      <dgm:spPr/>
      <dgm:t>
        <a:bodyPr/>
        <a:lstStyle/>
        <a:p>
          <a:endParaRPr lang="en-US"/>
        </a:p>
      </dgm:t>
    </dgm:pt>
    <dgm:pt modelId="{4411EE77-B437-4303-838E-9E19112B0EC4}" type="sibTrans" cxnId="{5AFD9450-23D4-4F8B-9022-AC7E45C9D20E}">
      <dgm:prSet/>
      <dgm:spPr/>
      <dgm:t>
        <a:bodyPr/>
        <a:lstStyle/>
        <a:p>
          <a:endParaRPr lang="en-US"/>
        </a:p>
      </dgm:t>
    </dgm:pt>
    <dgm:pt modelId="{20D2712D-1717-4A50-9CBC-02A4D4718094}">
      <dgm:prSet phldrT="[Text]" phldr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87D640-4CCB-438E-95A7-79B7924FF438}" type="parTrans" cxnId="{41D679DD-D43E-4F52-8B79-89394DA823E3}">
      <dgm:prSet/>
      <dgm:spPr/>
      <dgm:t>
        <a:bodyPr/>
        <a:lstStyle/>
        <a:p>
          <a:endParaRPr lang="en-US"/>
        </a:p>
      </dgm:t>
    </dgm:pt>
    <dgm:pt modelId="{9A759DCC-6D24-4A3D-BAE8-9709D9FC5548}" type="sibTrans" cxnId="{41D679DD-D43E-4F52-8B79-89394DA823E3}">
      <dgm:prSet/>
      <dgm:spPr/>
      <dgm:t>
        <a:bodyPr/>
        <a:lstStyle/>
        <a:p>
          <a:endParaRPr lang="en-US"/>
        </a:p>
      </dgm:t>
    </dgm:pt>
    <dgm:pt modelId="{4E2C5319-DD59-4D25-9EE4-001FDCE3E834}">
      <dgm:prSet phldrT="[Text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3801F318-F4C0-49C3-A50D-2652D90A6179}" type="parTrans" cxnId="{5269A94C-77A0-404E-A4F1-03B25033B8D7}">
      <dgm:prSet/>
      <dgm:spPr/>
      <dgm:t>
        <a:bodyPr/>
        <a:lstStyle/>
        <a:p>
          <a:endParaRPr lang="en-US"/>
        </a:p>
      </dgm:t>
    </dgm:pt>
    <dgm:pt modelId="{60B7AF78-DB83-437E-A151-29492007BC44}" type="sibTrans" cxnId="{5269A94C-77A0-404E-A4F1-03B25033B8D7}">
      <dgm:prSet/>
      <dgm:spPr/>
      <dgm:t>
        <a:bodyPr/>
        <a:lstStyle/>
        <a:p>
          <a:endParaRPr lang="en-US"/>
        </a:p>
      </dgm:t>
    </dgm:pt>
    <dgm:pt modelId="{67732827-948B-4AEE-B144-3F06E907CEE7}">
      <dgm:prSet phldrT="[Text]" phldr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697CE8E-376E-487E-A76C-D36037E1C914}" type="parTrans" cxnId="{EFE3C862-F55F-4BC8-8E65-26393EC7E84B}">
      <dgm:prSet/>
      <dgm:spPr/>
      <dgm:t>
        <a:bodyPr/>
        <a:lstStyle/>
        <a:p>
          <a:endParaRPr lang="en-US"/>
        </a:p>
      </dgm:t>
    </dgm:pt>
    <dgm:pt modelId="{FC053B14-378F-4DC9-A426-A340D87CC93A}" type="sibTrans" cxnId="{EFE3C862-F55F-4BC8-8E65-26393EC7E84B}">
      <dgm:prSet/>
      <dgm:spPr/>
      <dgm:t>
        <a:bodyPr/>
        <a:lstStyle/>
        <a:p>
          <a:endParaRPr lang="en-US"/>
        </a:p>
      </dgm:t>
    </dgm:pt>
    <dgm:pt modelId="{32913025-CF72-4A1B-950A-60D30604C498}">
      <dgm:prSet phldrT="[Text]"/>
      <dgm:spPr/>
      <dgm:t>
        <a:bodyPr/>
        <a:lstStyle/>
        <a:p>
          <a:endParaRPr lang="en-US"/>
        </a:p>
      </dgm:t>
    </dgm:pt>
    <dgm:pt modelId="{DB2E2442-538D-4525-BE67-D70D36278713}" type="parTrans" cxnId="{8C29867D-1F7E-424F-A545-2730C4603912}">
      <dgm:prSet/>
      <dgm:spPr/>
      <dgm:t>
        <a:bodyPr/>
        <a:lstStyle/>
        <a:p>
          <a:endParaRPr lang="en-US"/>
        </a:p>
      </dgm:t>
    </dgm:pt>
    <dgm:pt modelId="{5CC4AA1E-0F14-4E80-B565-00EE69DB2353}" type="sibTrans" cxnId="{8C29867D-1F7E-424F-A545-2730C4603912}">
      <dgm:prSet/>
      <dgm:spPr/>
      <dgm:t>
        <a:bodyPr/>
        <a:lstStyle/>
        <a:p>
          <a:endParaRPr lang="en-US"/>
        </a:p>
      </dgm:t>
    </dgm:pt>
    <dgm:pt modelId="{A40B77B2-324E-4195-9935-38DCDD33AAF4}">
      <dgm:prSet phldrT="[Text]"/>
      <dgm:spPr/>
      <dgm:t>
        <a:bodyPr/>
        <a:lstStyle/>
        <a:p>
          <a:endParaRPr lang="en-US"/>
        </a:p>
      </dgm:t>
    </dgm:pt>
    <dgm:pt modelId="{F2D0043E-8ABD-43C3-8994-ACB41C294499}" type="parTrans" cxnId="{D302B04C-1D1F-46C7-851C-9D7ED045AFEE}">
      <dgm:prSet/>
      <dgm:spPr/>
      <dgm:t>
        <a:bodyPr/>
        <a:lstStyle/>
        <a:p>
          <a:endParaRPr lang="en-US"/>
        </a:p>
      </dgm:t>
    </dgm:pt>
    <dgm:pt modelId="{C47284FC-0AF6-44AA-8190-94579A3C52D6}" type="sibTrans" cxnId="{D302B04C-1D1F-46C7-851C-9D7ED045AFEE}">
      <dgm:prSet/>
      <dgm:spPr/>
      <dgm:t>
        <a:bodyPr/>
        <a:lstStyle/>
        <a:p>
          <a:endParaRPr lang="en-US"/>
        </a:p>
      </dgm:t>
    </dgm:pt>
    <dgm:pt modelId="{D556794A-5866-4291-9BE8-C4F43F4016AF}">
      <dgm:prSet phldrT="[Text]"/>
      <dgm:spPr/>
      <dgm:t>
        <a:bodyPr/>
        <a:lstStyle/>
        <a:p>
          <a:endParaRPr lang="en-US" dirty="0"/>
        </a:p>
      </dgm:t>
    </dgm:pt>
    <dgm:pt modelId="{2E1E9608-9AA4-45C4-83D6-AB4AC1986C8F}" type="parTrans" cxnId="{7FC98074-DE1C-4065-93B4-094602D0B810}">
      <dgm:prSet/>
      <dgm:spPr/>
      <dgm:t>
        <a:bodyPr/>
        <a:lstStyle/>
        <a:p>
          <a:endParaRPr lang="en-US"/>
        </a:p>
      </dgm:t>
    </dgm:pt>
    <dgm:pt modelId="{711EE0C6-AD7F-4D8E-A77C-2DD91811A54C}" type="sibTrans" cxnId="{7FC98074-DE1C-4065-93B4-094602D0B810}">
      <dgm:prSet/>
      <dgm:spPr/>
      <dgm:t>
        <a:bodyPr/>
        <a:lstStyle/>
        <a:p>
          <a:endParaRPr lang="en-US"/>
        </a:p>
      </dgm:t>
    </dgm:pt>
    <dgm:pt modelId="{BBA8F213-8DCE-409E-A2F3-97D360E16668}">
      <dgm:prSet phldrT="[Text]"/>
      <dgm:spPr/>
      <dgm:t>
        <a:bodyPr/>
        <a:lstStyle/>
        <a:p>
          <a:endParaRPr lang="en-US" dirty="0"/>
        </a:p>
      </dgm:t>
    </dgm:pt>
    <dgm:pt modelId="{C2FDAEBE-5A25-41C3-9938-FA6DA9040886}" type="parTrans" cxnId="{4F663B8E-E6F0-4337-B626-0A65F311FB38}">
      <dgm:prSet/>
      <dgm:spPr/>
      <dgm:t>
        <a:bodyPr/>
        <a:lstStyle/>
        <a:p>
          <a:endParaRPr lang="en-US"/>
        </a:p>
      </dgm:t>
    </dgm:pt>
    <dgm:pt modelId="{890EF9F9-3001-447E-B137-CA63CB9672B1}" type="sibTrans" cxnId="{4F663B8E-E6F0-4337-B626-0A65F311FB38}">
      <dgm:prSet/>
      <dgm:spPr/>
      <dgm:t>
        <a:bodyPr/>
        <a:lstStyle/>
        <a:p>
          <a:endParaRPr lang="en-US"/>
        </a:p>
      </dgm:t>
    </dgm:pt>
    <dgm:pt modelId="{6FDCC39E-4D31-4E95-B291-9CF2169B1C9F}">
      <dgm:prSet phldrT="[Text]"/>
      <dgm:spPr/>
      <dgm:t>
        <a:bodyPr/>
        <a:lstStyle/>
        <a:p>
          <a:endParaRPr lang="en-US" dirty="0"/>
        </a:p>
      </dgm:t>
    </dgm:pt>
    <dgm:pt modelId="{408859EB-7F7D-4A71-896A-0CCD9C19656F}" type="parTrans" cxnId="{698D6A70-3D5E-4ED7-A135-A980CBF6363C}">
      <dgm:prSet/>
      <dgm:spPr/>
      <dgm:t>
        <a:bodyPr/>
        <a:lstStyle/>
        <a:p>
          <a:endParaRPr lang="en-US"/>
        </a:p>
      </dgm:t>
    </dgm:pt>
    <dgm:pt modelId="{5F97A76A-04E9-4B16-A870-374AD0E5D008}" type="sibTrans" cxnId="{698D6A70-3D5E-4ED7-A135-A980CBF6363C}">
      <dgm:prSet/>
      <dgm:spPr/>
      <dgm:t>
        <a:bodyPr/>
        <a:lstStyle/>
        <a:p>
          <a:endParaRPr lang="en-US"/>
        </a:p>
      </dgm:t>
    </dgm:pt>
    <dgm:pt modelId="{06BD20A3-27F6-4CF6-94D7-B35F80640A9A}">
      <dgm:prSet phldrT="[Text]"/>
      <dgm:spPr/>
      <dgm:t>
        <a:bodyPr/>
        <a:lstStyle/>
        <a:p>
          <a:endParaRPr lang="en-US" dirty="0"/>
        </a:p>
      </dgm:t>
    </dgm:pt>
    <dgm:pt modelId="{7E29189C-FD48-4212-898E-F729E5D38E99}" type="parTrans" cxnId="{50091265-85FD-4116-8440-FDFADD0E3B93}">
      <dgm:prSet/>
      <dgm:spPr/>
      <dgm:t>
        <a:bodyPr/>
        <a:lstStyle/>
        <a:p>
          <a:endParaRPr lang="en-US"/>
        </a:p>
      </dgm:t>
    </dgm:pt>
    <dgm:pt modelId="{E1B5F13E-4D44-4F87-B6C4-994FAE1E6A6F}" type="sibTrans" cxnId="{50091265-85FD-4116-8440-FDFADD0E3B93}">
      <dgm:prSet/>
      <dgm:spPr/>
      <dgm:t>
        <a:bodyPr/>
        <a:lstStyle/>
        <a:p>
          <a:endParaRPr lang="en-US"/>
        </a:p>
      </dgm:t>
    </dgm:pt>
    <dgm:pt modelId="{394FE6EA-5D4E-4AAB-83C1-FA5DA4B4C190}">
      <dgm:prSet phldrT="[Text]"/>
      <dgm:spPr/>
      <dgm:t>
        <a:bodyPr/>
        <a:lstStyle/>
        <a:p>
          <a:endParaRPr lang="en-US" dirty="0"/>
        </a:p>
      </dgm:t>
    </dgm:pt>
    <dgm:pt modelId="{38B043CD-4BC3-42F7-9040-F31E2E9BA251}" type="parTrans" cxnId="{2D9B370E-0F61-4B9E-961B-D7C8AA7EED15}">
      <dgm:prSet/>
      <dgm:spPr/>
      <dgm:t>
        <a:bodyPr/>
        <a:lstStyle/>
        <a:p>
          <a:endParaRPr lang="en-US"/>
        </a:p>
      </dgm:t>
    </dgm:pt>
    <dgm:pt modelId="{63DC256E-618B-491F-B8B6-ADEC4E154382}" type="sibTrans" cxnId="{2D9B370E-0F61-4B9E-961B-D7C8AA7EED15}">
      <dgm:prSet/>
      <dgm:spPr/>
      <dgm:t>
        <a:bodyPr/>
        <a:lstStyle/>
        <a:p>
          <a:endParaRPr lang="en-US"/>
        </a:p>
      </dgm:t>
    </dgm:pt>
    <dgm:pt modelId="{CFCB6C4E-9A47-4C55-9B40-BF522A5F6A86}" type="pres">
      <dgm:prSet presAssocID="{357BE656-50FE-4416-82E8-25886B72F78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F02EE3-F47C-4767-8DC5-18FC37A3CAB8}" type="pres">
      <dgm:prSet presAssocID="{357BE656-50FE-4416-82E8-25886B72F785}" presName="children" presStyleCnt="0"/>
      <dgm:spPr/>
    </dgm:pt>
    <dgm:pt modelId="{F4E50D1E-C972-4B24-B516-00B85BBF46B5}" type="pres">
      <dgm:prSet presAssocID="{357BE656-50FE-4416-82E8-25886B72F785}" presName="child1group" presStyleCnt="0"/>
      <dgm:spPr/>
    </dgm:pt>
    <dgm:pt modelId="{14D99D9F-FCBC-4115-BE0F-91919CB5850E}" type="pres">
      <dgm:prSet presAssocID="{357BE656-50FE-4416-82E8-25886B72F785}" presName="child1" presStyleLbl="bgAcc1" presStyleIdx="0" presStyleCnt="4" custLinFactNeighborX="-20243"/>
      <dgm:spPr/>
      <dgm:t>
        <a:bodyPr/>
        <a:lstStyle/>
        <a:p>
          <a:endParaRPr lang="en-US"/>
        </a:p>
      </dgm:t>
    </dgm:pt>
    <dgm:pt modelId="{9ACA7C50-5E18-4972-B7BA-93A207718FC7}" type="pres">
      <dgm:prSet presAssocID="{357BE656-50FE-4416-82E8-25886B72F78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D410F-FFE7-4705-8966-87E4962FA353}" type="pres">
      <dgm:prSet presAssocID="{357BE656-50FE-4416-82E8-25886B72F785}" presName="child2group" presStyleCnt="0"/>
      <dgm:spPr/>
    </dgm:pt>
    <dgm:pt modelId="{BDAE777A-FEEE-47E9-9A9C-B7AACD5EF42B}" type="pres">
      <dgm:prSet presAssocID="{357BE656-50FE-4416-82E8-25886B72F785}" presName="child2" presStyleLbl="bgAcc1" presStyleIdx="1" presStyleCnt="4" custLinFactNeighborX="16447"/>
      <dgm:spPr/>
      <dgm:t>
        <a:bodyPr/>
        <a:lstStyle/>
        <a:p>
          <a:endParaRPr lang="en-US"/>
        </a:p>
      </dgm:t>
    </dgm:pt>
    <dgm:pt modelId="{2A5615A1-2620-4C93-9D31-302CD2F6915D}" type="pres">
      <dgm:prSet presAssocID="{357BE656-50FE-4416-82E8-25886B72F78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18BD4-E0B1-4525-854B-62FDA28CE28A}" type="pres">
      <dgm:prSet presAssocID="{357BE656-50FE-4416-82E8-25886B72F785}" presName="child3group" presStyleCnt="0"/>
      <dgm:spPr/>
    </dgm:pt>
    <dgm:pt modelId="{EF86A80F-5665-42F3-8E6D-797A6D69A681}" type="pres">
      <dgm:prSet presAssocID="{357BE656-50FE-4416-82E8-25886B72F785}" presName="child3" presStyleLbl="bgAcc1" presStyleIdx="2" presStyleCnt="4" custLinFactNeighborX="20243"/>
      <dgm:spPr/>
      <dgm:t>
        <a:bodyPr/>
        <a:lstStyle/>
        <a:p>
          <a:endParaRPr lang="en-US"/>
        </a:p>
      </dgm:t>
    </dgm:pt>
    <dgm:pt modelId="{533C531F-8052-4168-AB41-6F4FFBCDB1DB}" type="pres">
      <dgm:prSet presAssocID="{357BE656-50FE-4416-82E8-25886B72F78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38DC8-5D7F-494C-B822-3A3CAD93B830}" type="pres">
      <dgm:prSet presAssocID="{357BE656-50FE-4416-82E8-25886B72F785}" presName="child4group" presStyleCnt="0"/>
      <dgm:spPr/>
    </dgm:pt>
    <dgm:pt modelId="{D71D453C-60E7-445A-9F98-9038A8C562C9}" type="pres">
      <dgm:prSet presAssocID="{357BE656-50FE-4416-82E8-25886B72F785}" presName="child4" presStyleLbl="bgAcc1" presStyleIdx="3" presStyleCnt="4" custLinFactNeighborX="-20243"/>
      <dgm:spPr/>
      <dgm:t>
        <a:bodyPr/>
        <a:lstStyle/>
        <a:p>
          <a:endParaRPr lang="en-US"/>
        </a:p>
      </dgm:t>
    </dgm:pt>
    <dgm:pt modelId="{3485197B-BB14-4174-8A55-79C817C9E387}" type="pres">
      <dgm:prSet presAssocID="{357BE656-50FE-4416-82E8-25886B72F78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D980E9-7A9F-4780-A965-A9ABF7C34E18}" type="pres">
      <dgm:prSet presAssocID="{357BE656-50FE-4416-82E8-25886B72F785}" presName="childPlaceholder" presStyleCnt="0"/>
      <dgm:spPr/>
    </dgm:pt>
    <dgm:pt modelId="{E23EEBF5-8AB8-4620-A5C0-B2DDBEC011A4}" type="pres">
      <dgm:prSet presAssocID="{357BE656-50FE-4416-82E8-25886B72F785}" presName="circle" presStyleCnt="0"/>
      <dgm:spPr/>
    </dgm:pt>
    <dgm:pt modelId="{7A3323AB-A6A4-4965-9D30-505D6A78FB05}" type="pres">
      <dgm:prSet presAssocID="{357BE656-50FE-4416-82E8-25886B72F78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AEA29-D78E-4EAE-9A09-0FADFA9F6D70}" type="pres">
      <dgm:prSet presAssocID="{357BE656-50FE-4416-82E8-25886B72F78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C7631-11AE-4647-8F62-678F37882931}" type="pres">
      <dgm:prSet presAssocID="{357BE656-50FE-4416-82E8-25886B72F78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218FC-CDBA-4BFE-AEF4-059BF5D98C41}" type="pres">
      <dgm:prSet presAssocID="{357BE656-50FE-4416-82E8-25886B72F78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DF55C-86E0-400D-AFE5-3BA352D12604}" type="pres">
      <dgm:prSet presAssocID="{357BE656-50FE-4416-82E8-25886B72F785}" presName="quadrantPlaceholder" presStyleCnt="0"/>
      <dgm:spPr/>
    </dgm:pt>
    <dgm:pt modelId="{10201A9D-E5AB-4DE7-9F0C-DB2C806E5810}" type="pres">
      <dgm:prSet presAssocID="{357BE656-50FE-4416-82E8-25886B72F785}" presName="center1" presStyleLbl="fgShp" presStyleIdx="0" presStyleCnt="2"/>
      <dgm:spPr/>
    </dgm:pt>
    <dgm:pt modelId="{4B8E6C5A-9B5B-4A33-986E-37E215C6A66F}" type="pres">
      <dgm:prSet presAssocID="{357BE656-50FE-4416-82E8-25886B72F785}" presName="center2" presStyleLbl="fgShp" presStyleIdx="1" presStyleCnt="2"/>
      <dgm:spPr/>
    </dgm:pt>
  </dgm:ptLst>
  <dgm:cxnLst>
    <dgm:cxn modelId="{B39594CB-2B99-489E-87C5-2AAE2E050620}" type="presOf" srcId="{D556794A-5866-4291-9BE8-C4F43F4016AF}" destId="{2A5615A1-2620-4C93-9D31-302CD2F6915D}" srcOrd="1" destOrd="1" presId="urn:microsoft.com/office/officeart/2005/8/layout/cycle4"/>
    <dgm:cxn modelId="{8C29867D-1F7E-424F-A545-2730C4603912}" srcId="{1ABA9DCC-BA9D-412C-9AA0-E08F0421470E}" destId="{32913025-CF72-4A1B-950A-60D30604C498}" srcOrd="5" destOrd="0" parTransId="{DB2E2442-538D-4525-BE67-D70D36278713}" sibTransId="{5CC4AA1E-0F14-4E80-B565-00EE69DB2353}"/>
    <dgm:cxn modelId="{E921EA2A-94CF-405A-B793-2DB9C90902D7}" type="presOf" srcId="{67732827-948B-4AEE-B144-3F06E907CEE7}" destId="{3485197B-BB14-4174-8A55-79C817C9E387}" srcOrd="1" destOrd="0" presId="urn:microsoft.com/office/officeart/2005/8/layout/cycle4"/>
    <dgm:cxn modelId="{50091265-85FD-4116-8440-FDFADD0E3B93}" srcId="{1ABA9DCC-BA9D-412C-9AA0-E08F0421470E}" destId="{06BD20A3-27F6-4CF6-94D7-B35F80640A9A}" srcOrd="2" destOrd="0" parTransId="{7E29189C-FD48-4212-898E-F729E5D38E99}" sibTransId="{E1B5F13E-4D44-4F87-B6C4-994FAE1E6A6F}"/>
    <dgm:cxn modelId="{BA2346E7-6B3F-40A6-A504-217182A2EEAF}" type="presOf" srcId="{32913025-CF72-4A1B-950A-60D30604C498}" destId="{14D99D9F-FCBC-4115-BE0F-91919CB5850E}" srcOrd="0" destOrd="5" presId="urn:microsoft.com/office/officeart/2005/8/layout/cycle4"/>
    <dgm:cxn modelId="{4729C4BC-EB7E-4657-98A2-ED40F9864758}" type="presOf" srcId="{06BD20A3-27F6-4CF6-94D7-B35F80640A9A}" destId="{14D99D9F-FCBC-4115-BE0F-91919CB5850E}" srcOrd="0" destOrd="2" presId="urn:microsoft.com/office/officeart/2005/8/layout/cycle4"/>
    <dgm:cxn modelId="{D302B04C-1D1F-46C7-851C-9D7ED045AFEE}" srcId="{16676863-E882-445E-95A2-F4F9C22E4464}" destId="{A40B77B2-324E-4195-9935-38DCDD33AAF4}" srcOrd="2" destOrd="0" parTransId="{F2D0043E-8ABD-43C3-8994-ACB41C294499}" sibTransId="{C47284FC-0AF6-44AA-8190-94579A3C52D6}"/>
    <dgm:cxn modelId="{27698792-1336-4B53-95FB-D3667FDC688A}" type="presOf" srcId="{BBA8F213-8DCE-409E-A2F3-97D360E16668}" destId="{9ACA7C50-5E18-4972-B7BA-93A207718FC7}" srcOrd="1" destOrd="4" presId="urn:microsoft.com/office/officeart/2005/8/layout/cycle4"/>
    <dgm:cxn modelId="{08614ABF-14E6-4DEF-B4D4-C1DED19D0460}" type="presOf" srcId="{84EDE5F1-3766-402E-AF9A-DC295CCBD415}" destId="{177C7631-11AE-4647-8F62-678F37882931}" srcOrd="0" destOrd="0" presId="urn:microsoft.com/office/officeart/2005/8/layout/cycle4"/>
    <dgm:cxn modelId="{BDA391D9-E4A7-4721-BE15-D793856C2BB4}" srcId="{1ABA9DCC-BA9D-412C-9AA0-E08F0421470E}" destId="{BE8E8914-B7C1-4399-8F4E-231BA2B9F43A}" srcOrd="0" destOrd="0" parTransId="{81FB1D1E-84B3-41E1-80AD-A3C0183D0E9F}" sibTransId="{BAB86513-4DC6-40A7-9A92-0212AED29A81}"/>
    <dgm:cxn modelId="{FDC778AD-8526-43DF-A2E3-6AB7D786BA6C}" type="presOf" srcId="{A40B77B2-324E-4195-9935-38DCDD33AAF4}" destId="{BDAE777A-FEEE-47E9-9A9C-B7AACD5EF42B}" srcOrd="0" destOrd="2" presId="urn:microsoft.com/office/officeart/2005/8/layout/cycle4"/>
    <dgm:cxn modelId="{EC064562-8741-4957-8B02-4E75F3700F01}" type="presOf" srcId="{6FDCC39E-4D31-4E95-B291-9CF2169B1C9F}" destId="{14D99D9F-FCBC-4115-BE0F-91919CB5850E}" srcOrd="0" destOrd="3" presId="urn:microsoft.com/office/officeart/2005/8/layout/cycle4"/>
    <dgm:cxn modelId="{D08CE7B4-ACC4-4EE1-9C26-6C89B50AC554}" type="presOf" srcId="{BBA8F213-8DCE-409E-A2F3-97D360E16668}" destId="{14D99D9F-FCBC-4115-BE0F-91919CB5850E}" srcOrd="0" destOrd="4" presId="urn:microsoft.com/office/officeart/2005/8/layout/cycle4"/>
    <dgm:cxn modelId="{71E63E7A-5E29-4DB6-BCFD-919D6D01BC66}" type="presOf" srcId="{1ABA9DCC-BA9D-412C-9AA0-E08F0421470E}" destId="{7A3323AB-A6A4-4965-9D30-505D6A78FB05}" srcOrd="0" destOrd="0" presId="urn:microsoft.com/office/officeart/2005/8/layout/cycle4"/>
    <dgm:cxn modelId="{7474741B-DB77-48FE-977C-70724BAA25B7}" type="presOf" srcId="{32913025-CF72-4A1B-950A-60D30604C498}" destId="{9ACA7C50-5E18-4972-B7BA-93A207718FC7}" srcOrd="1" destOrd="5" presId="urn:microsoft.com/office/officeart/2005/8/layout/cycle4"/>
    <dgm:cxn modelId="{5F784658-C777-488B-BE67-FA7C141B5E3A}" type="presOf" srcId="{6FDCC39E-4D31-4E95-B291-9CF2169B1C9F}" destId="{9ACA7C50-5E18-4972-B7BA-93A207718FC7}" srcOrd="1" destOrd="3" presId="urn:microsoft.com/office/officeart/2005/8/layout/cycle4"/>
    <dgm:cxn modelId="{39D5255F-E778-482F-85D0-7F40A6B11456}" type="presOf" srcId="{0723E206-D28C-4D93-8A54-326685CDE4E1}" destId="{BDAE777A-FEEE-47E9-9A9C-B7AACD5EF42B}" srcOrd="0" destOrd="0" presId="urn:microsoft.com/office/officeart/2005/8/layout/cycle4"/>
    <dgm:cxn modelId="{EFE3C862-F55F-4BC8-8E65-26393EC7E84B}" srcId="{4E2C5319-DD59-4D25-9EE4-001FDCE3E834}" destId="{67732827-948B-4AEE-B144-3F06E907CEE7}" srcOrd="0" destOrd="0" parTransId="{9697CE8E-376E-487E-A76C-D36037E1C914}" sibTransId="{FC053B14-378F-4DC9-A426-A340D87CC93A}"/>
    <dgm:cxn modelId="{60E6F964-9026-498C-B6E2-7419CEFD952F}" type="presOf" srcId="{20D2712D-1717-4A50-9CBC-02A4D4718094}" destId="{533C531F-8052-4168-AB41-6F4FFBCDB1DB}" srcOrd="1" destOrd="0" presId="urn:microsoft.com/office/officeart/2005/8/layout/cycle4"/>
    <dgm:cxn modelId="{E1EA791B-8541-4FBF-BA56-6DA64D7C3D7B}" type="presOf" srcId="{394FE6EA-5D4E-4AAB-83C1-FA5DA4B4C190}" destId="{9ACA7C50-5E18-4972-B7BA-93A207718FC7}" srcOrd="1" destOrd="1" presId="urn:microsoft.com/office/officeart/2005/8/layout/cycle4"/>
    <dgm:cxn modelId="{2DB00597-B96F-4E05-B20F-B42DEFEBBB21}" type="presOf" srcId="{BE8E8914-B7C1-4399-8F4E-231BA2B9F43A}" destId="{9ACA7C50-5E18-4972-B7BA-93A207718FC7}" srcOrd="1" destOrd="0" presId="urn:microsoft.com/office/officeart/2005/8/layout/cycle4"/>
    <dgm:cxn modelId="{C35DE5F6-36C1-4F43-BF3D-91301F83CE08}" type="presOf" srcId="{A40B77B2-324E-4195-9935-38DCDD33AAF4}" destId="{2A5615A1-2620-4C93-9D31-302CD2F6915D}" srcOrd="1" destOrd="2" presId="urn:microsoft.com/office/officeart/2005/8/layout/cycle4"/>
    <dgm:cxn modelId="{98C26966-C294-42EA-8D16-E4A0F5883DDE}" srcId="{16676863-E882-445E-95A2-F4F9C22E4464}" destId="{0723E206-D28C-4D93-8A54-326685CDE4E1}" srcOrd="0" destOrd="0" parTransId="{758F6785-180E-4031-B367-52867F733583}" sibTransId="{5E983FEA-0AA0-4E2F-BA3D-DE724F0A4886}"/>
    <dgm:cxn modelId="{7FC98074-DE1C-4065-93B4-094602D0B810}" srcId="{16676863-E882-445E-95A2-F4F9C22E4464}" destId="{D556794A-5866-4291-9BE8-C4F43F4016AF}" srcOrd="1" destOrd="0" parTransId="{2E1E9608-9AA4-45C4-83D6-AB4AC1986C8F}" sibTransId="{711EE0C6-AD7F-4D8E-A77C-2DD91811A54C}"/>
    <dgm:cxn modelId="{698D6A70-3D5E-4ED7-A135-A980CBF6363C}" srcId="{1ABA9DCC-BA9D-412C-9AA0-E08F0421470E}" destId="{6FDCC39E-4D31-4E95-B291-9CF2169B1C9F}" srcOrd="3" destOrd="0" parTransId="{408859EB-7F7D-4A71-896A-0CCD9C19656F}" sibTransId="{5F97A76A-04E9-4B16-A870-374AD0E5D008}"/>
    <dgm:cxn modelId="{7A8BD08E-465A-4953-BD52-18FD376F5379}" type="presOf" srcId="{16676863-E882-445E-95A2-F4F9C22E4464}" destId="{460AEA29-D78E-4EAE-9A09-0FADFA9F6D70}" srcOrd="0" destOrd="0" presId="urn:microsoft.com/office/officeart/2005/8/layout/cycle4"/>
    <dgm:cxn modelId="{40003099-2CAE-4469-92E3-E80F207825FA}" type="presOf" srcId="{D556794A-5866-4291-9BE8-C4F43F4016AF}" destId="{BDAE777A-FEEE-47E9-9A9C-B7AACD5EF42B}" srcOrd="0" destOrd="1" presId="urn:microsoft.com/office/officeart/2005/8/layout/cycle4"/>
    <dgm:cxn modelId="{73D52B6D-6800-4134-AD28-1679B071FFB4}" type="presOf" srcId="{0723E206-D28C-4D93-8A54-326685CDE4E1}" destId="{2A5615A1-2620-4C93-9D31-302CD2F6915D}" srcOrd="1" destOrd="0" presId="urn:microsoft.com/office/officeart/2005/8/layout/cycle4"/>
    <dgm:cxn modelId="{41D679DD-D43E-4F52-8B79-89394DA823E3}" srcId="{84EDE5F1-3766-402E-AF9A-DC295CCBD415}" destId="{20D2712D-1717-4A50-9CBC-02A4D4718094}" srcOrd="0" destOrd="0" parTransId="{0A87D640-4CCB-438E-95A7-79B7924FF438}" sibTransId="{9A759DCC-6D24-4A3D-BAE8-9709D9FC5548}"/>
    <dgm:cxn modelId="{4F663B8E-E6F0-4337-B626-0A65F311FB38}" srcId="{1ABA9DCC-BA9D-412C-9AA0-E08F0421470E}" destId="{BBA8F213-8DCE-409E-A2F3-97D360E16668}" srcOrd="4" destOrd="0" parTransId="{C2FDAEBE-5A25-41C3-9938-FA6DA9040886}" sibTransId="{890EF9F9-3001-447E-B137-CA63CB9672B1}"/>
    <dgm:cxn modelId="{645F1F0A-1B78-4E9E-92FF-49A4856A5558}" srcId="{357BE656-50FE-4416-82E8-25886B72F785}" destId="{16676863-E882-445E-95A2-F4F9C22E4464}" srcOrd="1" destOrd="0" parTransId="{90452435-297F-4386-B285-AE87C196A411}" sibTransId="{6E362C11-92F7-4229-A4DB-AE9132F6FFAF}"/>
    <dgm:cxn modelId="{2A70663B-8D5B-44A9-83E4-6F7840E4EED0}" srcId="{357BE656-50FE-4416-82E8-25886B72F785}" destId="{1ABA9DCC-BA9D-412C-9AA0-E08F0421470E}" srcOrd="0" destOrd="0" parTransId="{DE7F43BC-73B6-4686-892A-229C65231571}" sibTransId="{390203FE-6AA3-4328-AED2-969C63647CF7}"/>
    <dgm:cxn modelId="{1463F2B6-C514-4E76-BBF5-29AEFAAF6B5B}" type="presOf" srcId="{20D2712D-1717-4A50-9CBC-02A4D4718094}" destId="{EF86A80F-5665-42F3-8E6D-797A6D69A681}" srcOrd="0" destOrd="0" presId="urn:microsoft.com/office/officeart/2005/8/layout/cycle4"/>
    <dgm:cxn modelId="{20C7608C-E6AB-4E24-8324-625A26436F6E}" type="presOf" srcId="{394FE6EA-5D4E-4AAB-83C1-FA5DA4B4C190}" destId="{14D99D9F-FCBC-4115-BE0F-91919CB5850E}" srcOrd="0" destOrd="1" presId="urn:microsoft.com/office/officeart/2005/8/layout/cycle4"/>
    <dgm:cxn modelId="{CA2ED0C5-FE11-4212-83D0-482D21781A9D}" type="presOf" srcId="{06BD20A3-27F6-4CF6-94D7-B35F80640A9A}" destId="{9ACA7C50-5E18-4972-B7BA-93A207718FC7}" srcOrd="1" destOrd="2" presId="urn:microsoft.com/office/officeart/2005/8/layout/cycle4"/>
    <dgm:cxn modelId="{1BC25D52-DAA8-4402-AE45-D08645CA64C8}" type="presOf" srcId="{357BE656-50FE-4416-82E8-25886B72F785}" destId="{CFCB6C4E-9A47-4C55-9B40-BF522A5F6A86}" srcOrd="0" destOrd="0" presId="urn:microsoft.com/office/officeart/2005/8/layout/cycle4"/>
    <dgm:cxn modelId="{2D9B370E-0F61-4B9E-961B-D7C8AA7EED15}" srcId="{1ABA9DCC-BA9D-412C-9AA0-E08F0421470E}" destId="{394FE6EA-5D4E-4AAB-83C1-FA5DA4B4C190}" srcOrd="1" destOrd="0" parTransId="{38B043CD-4BC3-42F7-9040-F31E2E9BA251}" sibTransId="{63DC256E-618B-491F-B8B6-ADEC4E154382}"/>
    <dgm:cxn modelId="{1B8F4897-5565-4686-9B1F-6D03A99D705A}" type="presOf" srcId="{4E2C5319-DD59-4D25-9EE4-001FDCE3E834}" destId="{EED218FC-CDBA-4BFE-AEF4-059BF5D98C41}" srcOrd="0" destOrd="0" presId="urn:microsoft.com/office/officeart/2005/8/layout/cycle4"/>
    <dgm:cxn modelId="{5269A94C-77A0-404E-A4F1-03B25033B8D7}" srcId="{357BE656-50FE-4416-82E8-25886B72F785}" destId="{4E2C5319-DD59-4D25-9EE4-001FDCE3E834}" srcOrd="3" destOrd="0" parTransId="{3801F318-F4C0-49C3-A50D-2652D90A6179}" sibTransId="{60B7AF78-DB83-437E-A151-29492007BC44}"/>
    <dgm:cxn modelId="{A1E499DB-9315-4E0B-B461-701B0A58D641}" type="presOf" srcId="{BE8E8914-B7C1-4399-8F4E-231BA2B9F43A}" destId="{14D99D9F-FCBC-4115-BE0F-91919CB5850E}" srcOrd="0" destOrd="0" presId="urn:microsoft.com/office/officeart/2005/8/layout/cycle4"/>
    <dgm:cxn modelId="{4883D37F-1512-40DD-9CF5-565DC09C14F0}" type="presOf" srcId="{67732827-948B-4AEE-B144-3F06E907CEE7}" destId="{D71D453C-60E7-445A-9F98-9038A8C562C9}" srcOrd="0" destOrd="0" presId="urn:microsoft.com/office/officeart/2005/8/layout/cycle4"/>
    <dgm:cxn modelId="{5AFD9450-23D4-4F8B-9022-AC7E45C9D20E}" srcId="{357BE656-50FE-4416-82E8-25886B72F785}" destId="{84EDE5F1-3766-402E-AF9A-DC295CCBD415}" srcOrd="2" destOrd="0" parTransId="{9A1661B5-3D40-4361-964D-36CB0C7DAE26}" sibTransId="{4411EE77-B437-4303-838E-9E19112B0EC4}"/>
    <dgm:cxn modelId="{48EB747B-17B2-41A1-B534-9EA82BE762E5}" type="presParOf" srcId="{CFCB6C4E-9A47-4C55-9B40-BF522A5F6A86}" destId="{A8F02EE3-F47C-4767-8DC5-18FC37A3CAB8}" srcOrd="0" destOrd="0" presId="urn:microsoft.com/office/officeart/2005/8/layout/cycle4"/>
    <dgm:cxn modelId="{82C93935-F89D-403B-864C-6E932D8D1A5D}" type="presParOf" srcId="{A8F02EE3-F47C-4767-8DC5-18FC37A3CAB8}" destId="{F4E50D1E-C972-4B24-B516-00B85BBF46B5}" srcOrd="0" destOrd="0" presId="urn:microsoft.com/office/officeart/2005/8/layout/cycle4"/>
    <dgm:cxn modelId="{D91D7B7B-800A-414E-98E8-01A85475E01A}" type="presParOf" srcId="{F4E50D1E-C972-4B24-B516-00B85BBF46B5}" destId="{14D99D9F-FCBC-4115-BE0F-91919CB5850E}" srcOrd="0" destOrd="0" presId="urn:microsoft.com/office/officeart/2005/8/layout/cycle4"/>
    <dgm:cxn modelId="{7FE29D86-2129-4992-9B8C-B9432CD17AE2}" type="presParOf" srcId="{F4E50D1E-C972-4B24-B516-00B85BBF46B5}" destId="{9ACA7C50-5E18-4972-B7BA-93A207718FC7}" srcOrd="1" destOrd="0" presId="urn:microsoft.com/office/officeart/2005/8/layout/cycle4"/>
    <dgm:cxn modelId="{2357B7C7-ADD6-4B11-AC75-89B70B408922}" type="presParOf" srcId="{A8F02EE3-F47C-4767-8DC5-18FC37A3CAB8}" destId="{9E1D410F-FFE7-4705-8966-87E4962FA353}" srcOrd="1" destOrd="0" presId="urn:microsoft.com/office/officeart/2005/8/layout/cycle4"/>
    <dgm:cxn modelId="{FF29D1D6-8739-43A4-BB22-AF624F56353B}" type="presParOf" srcId="{9E1D410F-FFE7-4705-8966-87E4962FA353}" destId="{BDAE777A-FEEE-47E9-9A9C-B7AACD5EF42B}" srcOrd="0" destOrd="0" presId="urn:microsoft.com/office/officeart/2005/8/layout/cycle4"/>
    <dgm:cxn modelId="{D222FFBA-A474-4C27-AC81-66DE6BEF3AC6}" type="presParOf" srcId="{9E1D410F-FFE7-4705-8966-87E4962FA353}" destId="{2A5615A1-2620-4C93-9D31-302CD2F6915D}" srcOrd="1" destOrd="0" presId="urn:microsoft.com/office/officeart/2005/8/layout/cycle4"/>
    <dgm:cxn modelId="{96F6B527-FB17-44B9-97EB-5E257637B66F}" type="presParOf" srcId="{A8F02EE3-F47C-4767-8DC5-18FC37A3CAB8}" destId="{58218BD4-E0B1-4525-854B-62FDA28CE28A}" srcOrd="2" destOrd="0" presId="urn:microsoft.com/office/officeart/2005/8/layout/cycle4"/>
    <dgm:cxn modelId="{743AD378-1333-4E64-B4B9-5548380D578A}" type="presParOf" srcId="{58218BD4-E0B1-4525-854B-62FDA28CE28A}" destId="{EF86A80F-5665-42F3-8E6D-797A6D69A681}" srcOrd="0" destOrd="0" presId="urn:microsoft.com/office/officeart/2005/8/layout/cycle4"/>
    <dgm:cxn modelId="{4A6ED330-317F-4502-B67C-ADA23475A2B0}" type="presParOf" srcId="{58218BD4-E0B1-4525-854B-62FDA28CE28A}" destId="{533C531F-8052-4168-AB41-6F4FFBCDB1DB}" srcOrd="1" destOrd="0" presId="urn:microsoft.com/office/officeart/2005/8/layout/cycle4"/>
    <dgm:cxn modelId="{C25059EB-EE5E-4E44-962B-2893E341120E}" type="presParOf" srcId="{A8F02EE3-F47C-4767-8DC5-18FC37A3CAB8}" destId="{87A38DC8-5D7F-494C-B822-3A3CAD93B830}" srcOrd="3" destOrd="0" presId="urn:microsoft.com/office/officeart/2005/8/layout/cycle4"/>
    <dgm:cxn modelId="{B78CBCA6-6D74-4A1D-A423-7652149734EA}" type="presParOf" srcId="{87A38DC8-5D7F-494C-B822-3A3CAD93B830}" destId="{D71D453C-60E7-445A-9F98-9038A8C562C9}" srcOrd="0" destOrd="0" presId="urn:microsoft.com/office/officeart/2005/8/layout/cycle4"/>
    <dgm:cxn modelId="{AE68E989-1DF2-44F2-9297-492A9FFA2760}" type="presParOf" srcId="{87A38DC8-5D7F-494C-B822-3A3CAD93B830}" destId="{3485197B-BB14-4174-8A55-79C817C9E387}" srcOrd="1" destOrd="0" presId="urn:microsoft.com/office/officeart/2005/8/layout/cycle4"/>
    <dgm:cxn modelId="{984FF10E-1677-4FCD-AB0F-5CDD3AF57A05}" type="presParOf" srcId="{A8F02EE3-F47C-4767-8DC5-18FC37A3CAB8}" destId="{1BD980E9-7A9F-4780-A965-A9ABF7C34E18}" srcOrd="4" destOrd="0" presId="urn:microsoft.com/office/officeart/2005/8/layout/cycle4"/>
    <dgm:cxn modelId="{E10AA936-1633-472A-A971-0607E29116C1}" type="presParOf" srcId="{CFCB6C4E-9A47-4C55-9B40-BF522A5F6A86}" destId="{E23EEBF5-8AB8-4620-A5C0-B2DDBEC011A4}" srcOrd="1" destOrd="0" presId="urn:microsoft.com/office/officeart/2005/8/layout/cycle4"/>
    <dgm:cxn modelId="{050FAA24-29B0-41EC-A046-83844FE83F5D}" type="presParOf" srcId="{E23EEBF5-8AB8-4620-A5C0-B2DDBEC011A4}" destId="{7A3323AB-A6A4-4965-9D30-505D6A78FB05}" srcOrd="0" destOrd="0" presId="urn:microsoft.com/office/officeart/2005/8/layout/cycle4"/>
    <dgm:cxn modelId="{E8D1F37F-219E-4C0C-83B0-01A280D3A939}" type="presParOf" srcId="{E23EEBF5-8AB8-4620-A5C0-B2DDBEC011A4}" destId="{460AEA29-D78E-4EAE-9A09-0FADFA9F6D70}" srcOrd="1" destOrd="0" presId="urn:microsoft.com/office/officeart/2005/8/layout/cycle4"/>
    <dgm:cxn modelId="{F5193AF2-A7D1-4492-AE0A-6CEAB6194C38}" type="presParOf" srcId="{E23EEBF5-8AB8-4620-A5C0-B2DDBEC011A4}" destId="{177C7631-11AE-4647-8F62-678F37882931}" srcOrd="2" destOrd="0" presId="urn:microsoft.com/office/officeart/2005/8/layout/cycle4"/>
    <dgm:cxn modelId="{D4CBFD18-4CF5-4271-9ECE-0D5555B8DC79}" type="presParOf" srcId="{E23EEBF5-8AB8-4620-A5C0-B2DDBEC011A4}" destId="{EED218FC-CDBA-4BFE-AEF4-059BF5D98C41}" srcOrd="3" destOrd="0" presId="urn:microsoft.com/office/officeart/2005/8/layout/cycle4"/>
    <dgm:cxn modelId="{CF44FEF9-8022-4A0F-891D-B5BC9AC9664C}" type="presParOf" srcId="{E23EEBF5-8AB8-4620-A5C0-B2DDBEC011A4}" destId="{695DF55C-86E0-400D-AFE5-3BA352D12604}" srcOrd="4" destOrd="0" presId="urn:microsoft.com/office/officeart/2005/8/layout/cycle4"/>
    <dgm:cxn modelId="{2692BAEB-7590-4DDE-B9FE-6F71928ACC88}" type="presParOf" srcId="{CFCB6C4E-9A47-4C55-9B40-BF522A5F6A86}" destId="{10201A9D-E5AB-4DE7-9F0C-DB2C806E5810}" srcOrd="2" destOrd="0" presId="urn:microsoft.com/office/officeart/2005/8/layout/cycle4"/>
    <dgm:cxn modelId="{48B7B223-27A9-43CF-84FE-234989E9F8E6}" type="presParOf" srcId="{CFCB6C4E-9A47-4C55-9B40-BF522A5F6A86}" destId="{4B8E6C5A-9B5B-4A33-986E-37E215C6A66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07F448-ECE5-4665-A4E8-9201C556794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A4C89D56-198F-4EA2-BFAF-133BAB0EE6A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ED3AF976-1B0B-482D-A63D-0A463375768B}" type="parTrans" cxnId="{2949F4C0-BD34-495A-98BD-C8D0264DFA89}">
      <dgm:prSet/>
      <dgm:spPr/>
      <dgm:t>
        <a:bodyPr/>
        <a:lstStyle/>
        <a:p>
          <a:endParaRPr lang="en-US"/>
        </a:p>
      </dgm:t>
    </dgm:pt>
    <dgm:pt modelId="{28516194-0286-4960-AA36-7ED2A346AB69}" type="sibTrans" cxnId="{2949F4C0-BD34-495A-98BD-C8D0264DFA89}">
      <dgm:prSet/>
      <dgm:spPr/>
      <dgm:t>
        <a:bodyPr/>
        <a:lstStyle/>
        <a:p>
          <a:endParaRPr lang="en-US"/>
        </a:p>
      </dgm:t>
    </dgm:pt>
    <dgm:pt modelId="{F8DFF21D-C78F-429B-B4E6-45F0E28DB952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 smtClean="0"/>
        </a:p>
        <a:p>
          <a:endParaRPr lang="en-US" dirty="0"/>
        </a:p>
      </dgm:t>
    </dgm:pt>
    <dgm:pt modelId="{9140A124-95B3-4F43-80CE-8BA76FDE0AA0}" type="parTrans" cxnId="{A323D48B-C22A-4EE1-B327-EA75F536998C}">
      <dgm:prSet/>
      <dgm:spPr/>
      <dgm:t>
        <a:bodyPr/>
        <a:lstStyle/>
        <a:p>
          <a:endParaRPr lang="en-US"/>
        </a:p>
      </dgm:t>
    </dgm:pt>
    <dgm:pt modelId="{3B5CAFED-406B-48AA-A06A-F39DD916EF20}" type="sibTrans" cxnId="{A323D48B-C22A-4EE1-B327-EA75F536998C}">
      <dgm:prSet/>
      <dgm:spPr/>
      <dgm:t>
        <a:bodyPr/>
        <a:lstStyle/>
        <a:p>
          <a:endParaRPr lang="en-US"/>
        </a:p>
      </dgm:t>
    </dgm:pt>
    <dgm:pt modelId="{AE09C121-CA74-4B65-8BD4-A07D4837451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A57F5B7-5830-419B-A3D7-AFF77BDE7DF1}" type="parTrans" cxnId="{C712FA5D-2EA6-4BD0-802B-4B9B63BAB8CF}">
      <dgm:prSet/>
      <dgm:spPr/>
      <dgm:t>
        <a:bodyPr/>
        <a:lstStyle/>
        <a:p>
          <a:endParaRPr lang="en-US"/>
        </a:p>
      </dgm:t>
    </dgm:pt>
    <dgm:pt modelId="{C32C4FE6-CE68-4E4B-B85D-2A85ADA1A1C0}" type="sibTrans" cxnId="{C712FA5D-2EA6-4BD0-802B-4B9B63BAB8CF}">
      <dgm:prSet/>
      <dgm:spPr/>
      <dgm:t>
        <a:bodyPr/>
        <a:lstStyle/>
        <a:p>
          <a:endParaRPr lang="en-US"/>
        </a:p>
      </dgm:t>
    </dgm:pt>
    <dgm:pt modelId="{3EBBB3D4-11DA-41B2-BC4C-0AD5785C5919}" type="pres">
      <dgm:prSet presAssocID="{FC07F448-ECE5-4665-A4E8-9201C5567948}" presName="compositeShape" presStyleCnt="0">
        <dgm:presLayoutVars>
          <dgm:chMax val="7"/>
          <dgm:dir/>
          <dgm:resizeHandles val="exact"/>
        </dgm:presLayoutVars>
      </dgm:prSet>
      <dgm:spPr/>
    </dgm:pt>
    <dgm:pt modelId="{CA788481-2B12-41AA-9861-69D3A61FF626}" type="pres">
      <dgm:prSet presAssocID="{FC07F448-ECE5-4665-A4E8-9201C5567948}" presName="wedge1" presStyleLbl="node1" presStyleIdx="0" presStyleCnt="3" custScaleX="134274" custScaleY="98215"/>
      <dgm:spPr/>
      <dgm:t>
        <a:bodyPr/>
        <a:lstStyle/>
        <a:p>
          <a:endParaRPr lang="en-US"/>
        </a:p>
      </dgm:t>
    </dgm:pt>
    <dgm:pt modelId="{47B70C83-FA13-466F-B2EA-10BB9886A59E}" type="pres">
      <dgm:prSet presAssocID="{FC07F448-ECE5-4665-A4E8-9201C5567948}" presName="dummy1a" presStyleCnt="0"/>
      <dgm:spPr/>
    </dgm:pt>
    <dgm:pt modelId="{7D7DAF0F-6628-48A2-94A1-4DA135C414FE}" type="pres">
      <dgm:prSet presAssocID="{FC07F448-ECE5-4665-A4E8-9201C5567948}" presName="dummy1b" presStyleCnt="0"/>
      <dgm:spPr/>
    </dgm:pt>
    <dgm:pt modelId="{8CEC6D03-8A48-4258-BC80-F3173D51F4F8}" type="pres">
      <dgm:prSet presAssocID="{FC07F448-ECE5-4665-A4E8-9201C556794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88B19-388E-4162-B5A7-61FACF8A6543}" type="pres">
      <dgm:prSet presAssocID="{FC07F448-ECE5-4665-A4E8-9201C5567948}" presName="wedge2" presStyleLbl="node1" presStyleIdx="1" presStyleCnt="3" custScaleX="160714" custScaleY="111607"/>
      <dgm:spPr/>
      <dgm:t>
        <a:bodyPr/>
        <a:lstStyle/>
        <a:p>
          <a:endParaRPr lang="en-US"/>
        </a:p>
      </dgm:t>
    </dgm:pt>
    <dgm:pt modelId="{6DF3D643-989C-4BFF-8E8D-C6A68689EDB7}" type="pres">
      <dgm:prSet presAssocID="{FC07F448-ECE5-4665-A4E8-9201C5567948}" presName="dummy2a" presStyleCnt="0"/>
      <dgm:spPr/>
    </dgm:pt>
    <dgm:pt modelId="{DC3EC324-DF50-45EE-9BD4-974C8124342C}" type="pres">
      <dgm:prSet presAssocID="{FC07F448-ECE5-4665-A4E8-9201C5567948}" presName="dummy2b" presStyleCnt="0"/>
      <dgm:spPr/>
    </dgm:pt>
    <dgm:pt modelId="{AB1E1B49-4DDA-4C3C-B2E7-9ACE07924F06}" type="pres">
      <dgm:prSet presAssocID="{FC07F448-ECE5-4665-A4E8-9201C556794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B0F89-6A28-4B69-8918-344CA1422000}" type="pres">
      <dgm:prSet presAssocID="{FC07F448-ECE5-4665-A4E8-9201C5567948}" presName="wedge3" presStyleLbl="node1" presStyleIdx="2" presStyleCnt="3" custScaleX="125345" custScaleY="108929"/>
      <dgm:spPr/>
      <dgm:t>
        <a:bodyPr/>
        <a:lstStyle/>
        <a:p>
          <a:endParaRPr lang="en-US"/>
        </a:p>
      </dgm:t>
    </dgm:pt>
    <dgm:pt modelId="{D0DBD862-7571-4F16-98C1-12A6929101FB}" type="pres">
      <dgm:prSet presAssocID="{FC07F448-ECE5-4665-A4E8-9201C5567948}" presName="dummy3a" presStyleCnt="0"/>
      <dgm:spPr/>
    </dgm:pt>
    <dgm:pt modelId="{C65ADED6-36E4-4A94-8A16-5EEE7C9A18C8}" type="pres">
      <dgm:prSet presAssocID="{FC07F448-ECE5-4665-A4E8-9201C5567948}" presName="dummy3b" presStyleCnt="0"/>
      <dgm:spPr/>
    </dgm:pt>
    <dgm:pt modelId="{92D30FD6-FDD4-4E2E-BBE0-6F4264899CF4}" type="pres">
      <dgm:prSet presAssocID="{FC07F448-ECE5-4665-A4E8-9201C556794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DB340-F502-4FEE-9D12-C9CF1C6D927B}" type="pres">
      <dgm:prSet presAssocID="{28516194-0286-4960-AA36-7ED2A346AB69}" presName="arrowWedge1" presStyleLbl="fgSibTrans2D1" presStyleIdx="0" presStyleCnt="3" custScaleX="139650" custScaleY="106876" custLinFactNeighborX="2600" custLinFactNeighborY="-5578"/>
      <dgm:spPr/>
    </dgm:pt>
    <dgm:pt modelId="{A76A84FA-5A39-4BA9-B119-E8965DA310DD}" type="pres">
      <dgm:prSet presAssocID="{3B5CAFED-406B-48AA-A06A-F39DD916EF20}" presName="arrowWedge2" presStyleLbl="fgSibTrans2D1" presStyleIdx="1" presStyleCnt="3" custScaleX="142439" custScaleY="128819"/>
      <dgm:spPr/>
    </dgm:pt>
    <dgm:pt modelId="{345E38DF-03CF-40FF-BC05-DB774F1ED29E}" type="pres">
      <dgm:prSet presAssocID="{C32C4FE6-CE68-4E4B-B85D-2A85ADA1A1C0}" presName="arrowWedge3" presStyleLbl="fgSibTrans2D1" presStyleIdx="2" presStyleCnt="3" custScaleX="139091" custScaleY="119090"/>
      <dgm:spPr/>
    </dgm:pt>
  </dgm:ptLst>
  <dgm:cxnLst>
    <dgm:cxn modelId="{A48FFF5A-889B-4457-B1EC-4F820FAA9789}" type="presOf" srcId="{FC07F448-ECE5-4665-A4E8-9201C5567948}" destId="{3EBBB3D4-11DA-41B2-BC4C-0AD5785C5919}" srcOrd="0" destOrd="0" presId="urn:microsoft.com/office/officeart/2005/8/layout/cycle8"/>
    <dgm:cxn modelId="{54342DA8-B517-4FCC-8436-6FDF6977A1DC}" type="presOf" srcId="{F8DFF21D-C78F-429B-B4E6-45F0E28DB952}" destId="{BE888B19-388E-4162-B5A7-61FACF8A6543}" srcOrd="0" destOrd="0" presId="urn:microsoft.com/office/officeart/2005/8/layout/cycle8"/>
    <dgm:cxn modelId="{C712FA5D-2EA6-4BD0-802B-4B9B63BAB8CF}" srcId="{FC07F448-ECE5-4665-A4E8-9201C5567948}" destId="{AE09C121-CA74-4B65-8BD4-A07D48374510}" srcOrd="2" destOrd="0" parTransId="{CA57F5B7-5830-419B-A3D7-AFF77BDE7DF1}" sibTransId="{C32C4FE6-CE68-4E4B-B85D-2A85ADA1A1C0}"/>
    <dgm:cxn modelId="{2949F4C0-BD34-495A-98BD-C8D0264DFA89}" srcId="{FC07F448-ECE5-4665-A4E8-9201C5567948}" destId="{A4C89D56-198F-4EA2-BFAF-133BAB0EE6AE}" srcOrd="0" destOrd="0" parTransId="{ED3AF976-1B0B-482D-A63D-0A463375768B}" sibTransId="{28516194-0286-4960-AA36-7ED2A346AB69}"/>
    <dgm:cxn modelId="{A323D48B-C22A-4EE1-B327-EA75F536998C}" srcId="{FC07F448-ECE5-4665-A4E8-9201C5567948}" destId="{F8DFF21D-C78F-429B-B4E6-45F0E28DB952}" srcOrd="1" destOrd="0" parTransId="{9140A124-95B3-4F43-80CE-8BA76FDE0AA0}" sibTransId="{3B5CAFED-406B-48AA-A06A-F39DD916EF20}"/>
    <dgm:cxn modelId="{B6B05402-96D8-49D5-86AD-153EF5422E2D}" type="presOf" srcId="{AE09C121-CA74-4B65-8BD4-A07D48374510}" destId="{4E1B0F89-6A28-4B69-8918-344CA1422000}" srcOrd="0" destOrd="0" presId="urn:microsoft.com/office/officeart/2005/8/layout/cycle8"/>
    <dgm:cxn modelId="{2E12CF8D-5F2A-4B21-9BAC-00960F4B4A32}" type="presOf" srcId="{A4C89D56-198F-4EA2-BFAF-133BAB0EE6AE}" destId="{CA788481-2B12-41AA-9861-69D3A61FF626}" srcOrd="0" destOrd="0" presId="urn:microsoft.com/office/officeart/2005/8/layout/cycle8"/>
    <dgm:cxn modelId="{BA43580C-4515-4F8B-8FD0-C8D671328B65}" type="presOf" srcId="{A4C89D56-198F-4EA2-BFAF-133BAB0EE6AE}" destId="{8CEC6D03-8A48-4258-BC80-F3173D51F4F8}" srcOrd="1" destOrd="0" presId="urn:microsoft.com/office/officeart/2005/8/layout/cycle8"/>
    <dgm:cxn modelId="{470301A5-C276-4D91-8572-912E95301EF3}" type="presOf" srcId="{F8DFF21D-C78F-429B-B4E6-45F0E28DB952}" destId="{AB1E1B49-4DDA-4C3C-B2E7-9ACE07924F06}" srcOrd="1" destOrd="0" presId="urn:microsoft.com/office/officeart/2005/8/layout/cycle8"/>
    <dgm:cxn modelId="{E3A8BEE5-A023-469D-9771-4034A38844CE}" type="presOf" srcId="{AE09C121-CA74-4B65-8BD4-A07D48374510}" destId="{92D30FD6-FDD4-4E2E-BBE0-6F4264899CF4}" srcOrd="1" destOrd="0" presId="urn:microsoft.com/office/officeart/2005/8/layout/cycle8"/>
    <dgm:cxn modelId="{310D056E-53F2-42DE-B253-71326922A174}" type="presParOf" srcId="{3EBBB3D4-11DA-41B2-BC4C-0AD5785C5919}" destId="{CA788481-2B12-41AA-9861-69D3A61FF626}" srcOrd="0" destOrd="0" presId="urn:microsoft.com/office/officeart/2005/8/layout/cycle8"/>
    <dgm:cxn modelId="{D5699597-F1DE-491A-9BB4-F44DB264D8EF}" type="presParOf" srcId="{3EBBB3D4-11DA-41B2-BC4C-0AD5785C5919}" destId="{47B70C83-FA13-466F-B2EA-10BB9886A59E}" srcOrd="1" destOrd="0" presId="urn:microsoft.com/office/officeart/2005/8/layout/cycle8"/>
    <dgm:cxn modelId="{7497A952-0D3A-4C43-AFC8-1EF702298054}" type="presParOf" srcId="{3EBBB3D4-11DA-41B2-BC4C-0AD5785C5919}" destId="{7D7DAF0F-6628-48A2-94A1-4DA135C414FE}" srcOrd="2" destOrd="0" presId="urn:microsoft.com/office/officeart/2005/8/layout/cycle8"/>
    <dgm:cxn modelId="{F3D879B0-30C0-4E64-9378-85CAE43FB170}" type="presParOf" srcId="{3EBBB3D4-11DA-41B2-BC4C-0AD5785C5919}" destId="{8CEC6D03-8A48-4258-BC80-F3173D51F4F8}" srcOrd="3" destOrd="0" presId="urn:microsoft.com/office/officeart/2005/8/layout/cycle8"/>
    <dgm:cxn modelId="{FB0D2671-5E56-4271-8C39-C8A3B3C1D6AD}" type="presParOf" srcId="{3EBBB3D4-11DA-41B2-BC4C-0AD5785C5919}" destId="{BE888B19-388E-4162-B5A7-61FACF8A6543}" srcOrd="4" destOrd="0" presId="urn:microsoft.com/office/officeart/2005/8/layout/cycle8"/>
    <dgm:cxn modelId="{075BE17A-87F7-477A-84BD-A56205DDAA80}" type="presParOf" srcId="{3EBBB3D4-11DA-41B2-BC4C-0AD5785C5919}" destId="{6DF3D643-989C-4BFF-8E8D-C6A68689EDB7}" srcOrd="5" destOrd="0" presId="urn:microsoft.com/office/officeart/2005/8/layout/cycle8"/>
    <dgm:cxn modelId="{B9F1EACB-0AFB-4683-A7DC-E43E960E71F7}" type="presParOf" srcId="{3EBBB3D4-11DA-41B2-BC4C-0AD5785C5919}" destId="{DC3EC324-DF50-45EE-9BD4-974C8124342C}" srcOrd="6" destOrd="0" presId="urn:microsoft.com/office/officeart/2005/8/layout/cycle8"/>
    <dgm:cxn modelId="{20B7E393-00F8-41AF-AB98-F6C3038B11ED}" type="presParOf" srcId="{3EBBB3D4-11DA-41B2-BC4C-0AD5785C5919}" destId="{AB1E1B49-4DDA-4C3C-B2E7-9ACE07924F06}" srcOrd="7" destOrd="0" presId="urn:microsoft.com/office/officeart/2005/8/layout/cycle8"/>
    <dgm:cxn modelId="{91A7787F-7BE3-47B1-8756-8E9035EAB973}" type="presParOf" srcId="{3EBBB3D4-11DA-41B2-BC4C-0AD5785C5919}" destId="{4E1B0F89-6A28-4B69-8918-344CA1422000}" srcOrd="8" destOrd="0" presId="urn:microsoft.com/office/officeart/2005/8/layout/cycle8"/>
    <dgm:cxn modelId="{AC7F09D5-8AF3-4DD6-B05A-2DC8D0206351}" type="presParOf" srcId="{3EBBB3D4-11DA-41B2-BC4C-0AD5785C5919}" destId="{D0DBD862-7571-4F16-98C1-12A6929101FB}" srcOrd="9" destOrd="0" presId="urn:microsoft.com/office/officeart/2005/8/layout/cycle8"/>
    <dgm:cxn modelId="{B38B1F3F-F5AC-42B6-BA15-3FE2AB2372A5}" type="presParOf" srcId="{3EBBB3D4-11DA-41B2-BC4C-0AD5785C5919}" destId="{C65ADED6-36E4-4A94-8A16-5EEE7C9A18C8}" srcOrd="10" destOrd="0" presId="urn:microsoft.com/office/officeart/2005/8/layout/cycle8"/>
    <dgm:cxn modelId="{F9B0FAEC-6DFD-4B06-A5D4-7D7103ACDFB2}" type="presParOf" srcId="{3EBBB3D4-11DA-41B2-BC4C-0AD5785C5919}" destId="{92D30FD6-FDD4-4E2E-BBE0-6F4264899CF4}" srcOrd="11" destOrd="0" presId="urn:microsoft.com/office/officeart/2005/8/layout/cycle8"/>
    <dgm:cxn modelId="{2386D1FA-A5E3-4445-9677-94E3ADBD51F2}" type="presParOf" srcId="{3EBBB3D4-11DA-41B2-BC4C-0AD5785C5919}" destId="{773DB340-F502-4FEE-9D12-C9CF1C6D927B}" srcOrd="12" destOrd="0" presId="urn:microsoft.com/office/officeart/2005/8/layout/cycle8"/>
    <dgm:cxn modelId="{4D7B6B75-4C59-400E-9EF7-FC95D3ABA29D}" type="presParOf" srcId="{3EBBB3D4-11DA-41B2-BC4C-0AD5785C5919}" destId="{A76A84FA-5A39-4BA9-B119-E8965DA310DD}" srcOrd="13" destOrd="0" presId="urn:microsoft.com/office/officeart/2005/8/layout/cycle8"/>
    <dgm:cxn modelId="{73481559-D8D7-45F2-87B1-C6F557D685FA}" type="presParOf" srcId="{3EBBB3D4-11DA-41B2-BC4C-0AD5785C5919}" destId="{345E38DF-03CF-40FF-BC05-DB774F1ED29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D8DB9-F8E6-494E-B340-77937789B653}">
      <dsp:nvSpPr>
        <dsp:cNvPr id="0" name=""/>
        <dsp:cNvSpPr/>
      </dsp:nvSpPr>
      <dsp:spPr>
        <a:xfrm>
          <a:off x="88067" y="0"/>
          <a:ext cx="2092471" cy="21904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064" tIns="512064" rIns="512064" bIns="274320" numCol="1" spcCol="1270" anchor="t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7200" kern="1200" dirty="0" smtClean="0">
              <a:latin typeface="SutonnyMJ" pitchFamily="2" charset="0"/>
              <a:cs typeface="SutonnyMJ" pitchFamily="2" charset="0"/>
            </a:rPr>
            <a:t>¯^v</a:t>
          </a:r>
          <a:endParaRPr lang="en-US" sz="7200" kern="1200" dirty="0">
            <a:latin typeface="SutonnyMJ" pitchFamily="2" charset="0"/>
            <a:cs typeface="SutonnyMJ" pitchFamily="2" charset="0"/>
          </a:endParaRPr>
        </a:p>
      </dsp:txBody>
      <dsp:txXfrm>
        <a:off x="88067" y="0"/>
        <a:ext cx="2092471" cy="746027"/>
      </dsp:txXfrm>
    </dsp:sp>
    <dsp:sp modelId="{6DE5239A-BB72-4B0F-8642-1EB08B22F4E9}">
      <dsp:nvSpPr>
        <dsp:cNvPr id="0" name=""/>
        <dsp:cNvSpPr/>
      </dsp:nvSpPr>
      <dsp:spPr>
        <a:xfrm>
          <a:off x="471331" y="1949894"/>
          <a:ext cx="1019956" cy="288000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C3EBB-F4F3-4B8E-889E-A480FF978EFE}">
      <dsp:nvSpPr>
        <dsp:cNvPr id="0" name=""/>
        <dsp:cNvSpPr/>
      </dsp:nvSpPr>
      <dsp:spPr>
        <a:xfrm rot="19259">
          <a:off x="2264025" y="252868"/>
          <a:ext cx="176996" cy="25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2264025" y="303507"/>
        <a:ext cx="123897" cy="152363"/>
      </dsp:txXfrm>
    </dsp:sp>
    <dsp:sp modelId="{1459D0B8-E9D6-46A5-986E-B2638477BC1E}">
      <dsp:nvSpPr>
        <dsp:cNvPr id="0" name=""/>
        <dsp:cNvSpPr/>
      </dsp:nvSpPr>
      <dsp:spPr>
        <a:xfrm>
          <a:off x="2514489" y="0"/>
          <a:ext cx="2065779" cy="23520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0" tIns="568960" rIns="568960" bIns="304800" numCol="1" spcCol="1270" anchor="t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smtClean="0">
              <a:latin typeface="SutonnyMJ" pitchFamily="2" charset="0"/>
              <a:cs typeface="SutonnyMJ" pitchFamily="2" charset="0"/>
            </a:rPr>
            <a:t>M</a:t>
          </a:r>
          <a:endParaRPr lang="en-US" sz="8000" kern="1200" dirty="0">
            <a:latin typeface="SutonnyMJ" pitchFamily="2" charset="0"/>
            <a:cs typeface="SutonnyMJ" pitchFamily="2" charset="0"/>
          </a:endParaRPr>
        </a:p>
      </dsp:txBody>
      <dsp:txXfrm>
        <a:off x="2514489" y="0"/>
        <a:ext cx="2065779" cy="773064"/>
      </dsp:txXfrm>
    </dsp:sp>
    <dsp:sp modelId="{AF7E81BB-85EE-4D96-A46B-72CCB48CFC90}">
      <dsp:nvSpPr>
        <dsp:cNvPr id="0" name=""/>
        <dsp:cNvSpPr/>
      </dsp:nvSpPr>
      <dsp:spPr>
        <a:xfrm>
          <a:off x="2977416" y="1922806"/>
          <a:ext cx="1019956" cy="28800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46A0E-2723-4A78-BA91-D6BBAF3DE2A9}">
      <dsp:nvSpPr>
        <dsp:cNvPr id="0" name=""/>
        <dsp:cNvSpPr/>
      </dsp:nvSpPr>
      <dsp:spPr>
        <a:xfrm rot="21579264">
          <a:off x="4682661" y="252059"/>
          <a:ext cx="217081" cy="25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4682662" y="303043"/>
        <a:ext cx="151957" cy="152363"/>
      </dsp:txXfrm>
    </dsp:sp>
    <dsp:sp modelId="{63993F3C-68E8-4BCC-A73D-129B017B939D}">
      <dsp:nvSpPr>
        <dsp:cNvPr id="0" name=""/>
        <dsp:cNvSpPr/>
      </dsp:nvSpPr>
      <dsp:spPr>
        <a:xfrm>
          <a:off x="4989848" y="0"/>
          <a:ext cx="1979031" cy="21769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392" tIns="469392" rIns="469392" bIns="251460" numCol="1" spcCol="1270" anchor="t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smtClean="0">
              <a:latin typeface="SutonnyMJ" pitchFamily="2" charset="0"/>
              <a:cs typeface="SutonnyMJ" pitchFamily="2" charset="0"/>
            </a:rPr>
            <a:t>Z</a:t>
          </a:r>
          <a:endParaRPr lang="en-US" sz="6600" kern="1200" dirty="0">
            <a:latin typeface="SutonnyMJ" pitchFamily="2" charset="0"/>
            <a:cs typeface="SutonnyMJ" pitchFamily="2" charset="0"/>
          </a:endParaRPr>
        </a:p>
      </dsp:txBody>
      <dsp:txXfrm>
        <a:off x="4989848" y="0"/>
        <a:ext cx="1979031" cy="743725"/>
      </dsp:txXfrm>
    </dsp:sp>
    <dsp:sp modelId="{C3DDDFDC-F54C-41D7-ACB6-D5FA4106D0EB}">
      <dsp:nvSpPr>
        <dsp:cNvPr id="0" name=""/>
        <dsp:cNvSpPr/>
      </dsp:nvSpPr>
      <dsp:spPr>
        <a:xfrm>
          <a:off x="5506971" y="1952223"/>
          <a:ext cx="1019956" cy="288000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9D7C5-2922-4EDD-AFE8-22BAD14E7613}">
      <dsp:nvSpPr>
        <dsp:cNvPr id="0" name=""/>
        <dsp:cNvSpPr/>
      </dsp:nvSpPr>
      <dsp:spPr>
        <a:xfrm rot="17569">
          <a:off x="7071274" y="251028"/>
          <a:ext cx="217080" cy="2539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7071274" y="301650"/>
        <a:ext cx="151956" cy="152363"/>
      </dsp:txXfrm>
    </dsp:sp>
    <dsp:sp modelId="{F4A5DD81-D1E4-44BC-BB75-755CDE193A34}">
      <dsp:nvSpPr>
        <dsp:cNvPr id="0" name=""/>
        <dsp:cNvSpPr/>
      </dsp:nvSpPr>
      <dsp:spPr>
        <a:xfrm>
          <a:off x="7378460" y="0"/>
          <a:ext cx="1753101" cy="2315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2064" tIns="512064" rIns="512064" bIns="274320" numCol="1" spcCol="1270" anchor="t" anchorCtr="0">
          <a:noAutofit/>
        </a:bodyPr>
        <a:lstStyle/>
        <a:p>
          <a:pPr lvl="0" algn="l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200" kern="1200" dirty="0" smtClean="0">
              <a:latin typeface="SutonnyMJ" pitchFamily="2" charset="0"/>
              <a:cs typeface="SutonnyMJ" pitchFamily="2" charset="0"/>
            </a:rPr>
            <a:t>g</a:t>
          </a:r>
          <a:endParaRPr lang="en-US" sz="7200" kern="1200" dirty="0">
            <a:latin typeface="SutonnyMJ" pitchFamily="2" charset="0"/>
            <a:cs typeface="SutonnyMJ" pitchFamily="2" charset="0"/>
          </a:endParaRPr>
        </a:p>
      </dsp:txBody>
      <dsp:txXfrm>
        <a:off x="7378460" y="0"/>
        <a:ext cx="1753101" cy="766985"/>
      </dsp:txXfrm>
    </dsp:sp>
    <dsp:sp modelId="{1DD531B8-0D73-4264-96D7-F0E131ED0586}">
      <dsp:nvSpPr>
        <dsp:cNvPr id="0" name=""/>
        <dsp:cNvSpPr/>
      </dsp:nvSpPr>
      <dsp:spPr>
        <a:xfrm>
          <a:off x="7652981" y="1887518"/>
          <a:ext cx="1019956" cy="288000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>
        <a:off x="7661416" y="1895953"/>
        <a:ext cx="1003086" cy="271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60EA7-EE96-4AD1-A2BD-CA0CA2AA2F34}">
      <dsp:nvSpPr>
        <dsp:cNvPr id="0" name=""/>
        <dsp:cNvSpPr/>
      </dsp:nvSpPr>
      <dsp:spPr>
        <a:xfrm>
          <a:off x="842020" y="4381"/>
          <a:ext cx="2389342" cy="2047949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407AF-835B-4D35-A116-46E780BFF2B0}">
      <dsp:nvSpPr>
        <dsp:cNvPr id="0" name=""/>
        <dsp:cNvSpPr/>
      </dsp:nvSpPr>
      <dsp:spPr>
        <a:xfrm>
          <a:off x="842020" y="152397"/>
          <a:ext cx="2389342" cy="213130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latin typeface="SutonnyMJ" pitchFamily="2" charset="0"/>
            <a:cs typeface="SutonnyMJ" pitchFamily="2" charset="0"/>
          </a:endParaRPr>
        </a:p>
      </dsp:txBody>
      <dsp:txXfrm>
        <a:off x="842020" y="152397"/>
        <a:ext cx="2389342" cy="2131305"/>
      </dsp:txXfrm>
    </dsp:sp>
    <dsp:sp modelId="{7A6ADDB2-6744-43E2-A186-1ED723E7AF75}">
      <dsp:nvSpPr>
        <dsp:cNvPr id="0" name=""/>
        <dsp:cNvSpPr/>
      </dsp:nvSpPr>
      <dsp:spPr>
        <a:xfrm>
          <a:off x="3475068" y="76194"/>
          <a:ext cx="2769510" cy="228170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6ABFB-94D5-4103-B065-B5019D0A2521}">
      <dsp:nvSpPr>
        <dsp:cNvPr id="0" name=""/>
        <dsp:cNvSpPr/>
      </dsp:nvSpPr>
      <dsp:spPr>
        <a:xfrm flipH="1">
          <a:off x="3852250" y="1786457"/>
          <a:ext cx="2015147" cy="49150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SutonnyMJ" pitchFamily="2" charset="0"/>
              <a:cs typeface="SutonnyMJ" pitchFamily="2" charset="0"/>
            </a:rPr>
            <a:t>`B</a:t>
          </a:r>
          <a:endParaRPr lang="en-US" sz="4400" kern="1200" dirty="0">
            <a:latin typeface="SutonnyMJ" pitchFamily="2" charset="0"/>
            <a:cs typeface="SutonnyMJ" pitchFamily="2" charset="0"/>
          </a:endParaRPr>
        </a:p>
      </dsp:txBody>
      <dsp:txXfrm>
        <a:off x="3852250" y="1786457"/>
        <a:ext cx="2015147" cy="491507"/>
      </dsp:txXfrm>
    </dsp:sp>
    <dsp:sp modelId="{71B6D0D8-2907-4B1E-84F9-21B361220EB4}">
      <dsp:nvSpPr>
        <dsp:cNvPr id="0" name=""/>
        <dsp:cNvSpPr/>
      </dsp:nvSpPr>
      <dsp:spPr>
        <a:xfrm>
          <a:off x="1600191" y="2362208"/>
          <a:ext cx="3756667" cy="256993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FB6E7-10E5-412D-9457-FB44A2380D48}">
      <dsp:nvSpPr>
        <dsp:cNvPr id="0" name=""/>
        <dsp:cNvSpPr/>
      </dsp:nvSpPr>
      <dsp:spPr>
        <a:xfrm>
          <a:off x="2348628" y="4682842"/>
          <a:ext cx="2389342" cy="49150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348628" y="4682842"/>
        <a:ext cx="2389342" cy="491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6A80F-5665-42F3-8E6D-797A6D69A681}">
      <dsp:nvSpPr>
        <dsp:cNvPr id="0" name=""/>
        <dsp:cNvSpPr/>
      </dsp:nvSpPr>
      <dsp:spPr>
        <a:xfrm>
          <a:off x="4088384" y="2763519"/>
          <a:ext cx="2007616" cy="13004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/>
        </a:p>
      </dsp:txBody>
      <dsp:txXfrm>
        <a:off x="4719235" y="3117207"/>
        <a:ext cx="1348197" cy="918226"/>
      </dsp:txXfrm>
    </dsp:sp>
    <dsp:sp modelId="{D71D453C-60E7-445A-9F98-9038A8C562C9}">
      <dsp:nvSpPr>
        <dsp:cNvPr id="0" name=""/>
        <dsp:cNvSpPr/>
      </dsp:nvSpPr>
      <dsp:spPr>
        <a:xfrm>
          <a:off x="0" y="2763519"/>
          <a:ext cx="2007616" cy="13004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</dsp:txBody>
      <dsp:txXfrm>
        <a:off x="28567" y="3117207"/>
        <a:ext cx="1348197" cy="918226"/>
      </dsp:txXfrm>
    </dsp:sp>
    <dsp:sp modelId="{BDAE777A-FEEE-47E9-9A9C-B7AACD5EF42B}">
      <dsp:nvSpPr>
        <dsp:cNvPr id="0" name=""/>
        <dsp:cNvSpPr/>
      </dsp:nvSpPr>
      <dsp:spPr>
        <a:xfrm>
          <a:off x="4012176" y="0"/>
          <a:ext cx="2007616" cy="13004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/>
        </a:p>
      </dsp:txBody>
      <dsp:txXfrm>
        <a:off x="4643028" y="28567"/>
        <a:ext cx="1348197" cy="918226"/>
      </dsp:txXfrm>
    </dsp:sp>
    <dsp:sp modelId="{14D99D9F-FCBC-4115-BE0F-91919CB5850E}">
      <dsp:nvSpPr>
        <dsp:cNvPr id="0" name=""/>
        <dsp:cNvSpPr/>
      </dsp:nvSpPr>
      <dsp:spPr>
        <a:xfrm>
          <a:off x="0" y="0"/>
          <a:ext cx="2007616" cy="13004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kern="1200"/>
        </a:p>
      </dsp:txBody>
      <dsp:txXfrm>
        <a:off x="28567" y="28567"/>
        <a:ext cx="1348197" cy="918226"/>
      </dsp:txXfrm>
    </dsp:sp>
    <dsp:sp modelId="{7A3323AB-A6A4-4965-9D30-505D6A78FB05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1763056" y="747055"/>
        <a:ext cx="1244304" cy="1244304"/>
      </dsp:txXfrm>
    </dsp:sp>
    <dsp:sp modelId="{460AEA29-D78E-4EAE-9A09-0FADFA9F6D70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 rot="-5400000">
        <a:off x="3088640" y="747055"/>
        <a:ext cx="1244304" cy="1244304"/>
      </dsp:txXfrm>
    </dsp:sp>
    <dsp:sp modelId="{177C7631-11AE-4647-8F62-678F37882931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 rot="10800000">
        <a:off x="3088640" y="2072640"/>
        <a:ext cx="1244304" cy="1244304"/>
      </dsp:txXfrm>
    </dsp:sp>
    <dsp:sp modelId="{EED218FC-CDBA-4BFE-AEF4-059BF5D98C41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 rot="5400000">
        <a:off x="1763056" y="2072640"/>
        <a:ext cx="1244304" cy="1244304"/>
      </dsp:txXfrm>
    </dsp:sp>
    <dsp:sp modelId="{10201A9D-E5AB-4DE7-9F0C-DB2C806E5810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8E6C5A-9B5B-4A33-986E-37E215C6A66F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88481-2B12-41AA-9861-69D3A61FF626}">
      <dsp:nvSpPr>
        <dsp:cNvPr id="0" name=""/>
        <dsp:cNvSpPr/>
      </dsp:nvSpPr>
      <dsp:spPr>
        <a:xfrm>
          <a:off x="826411" y="271772"/>
          <a:ext cx="4583792" cy="3352824"/>
        </a:xfrm>
        <a:prstGeom prst="pie">
          <a:avLst>
            <a:gd name="adj1" fmla="val 16200000"/>
            <a:gd name="adj2" fmla="val 18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3242178" y="982252"/>
        <a:ext cx="1637068" cy="997864"/>
      </dsp:txXfrm>
    </dsp:sp>
    <dsp:sp modelId="{BE888B19-388E-4162-B5A7-61FACF8A6543}">
      <dsp:nvSpPr>
        <dsp:cNvPr id="0" name=""/>
        <dsp:cNvSpPr/>
      </dsp:nvSpPr>
      <dsp:spPr>
        <a:xfrm>
          <a:off x="304804" y="165107"/>
          <a:ext cx="5486390" cy="3809995"/>
        </a:xfrm>
        <a:prstGeom prst="pie">
          <a:avLst>
            <a:gd name="adj1" fmla="val 1800000"/>
            <a:gd name="adj2" fmla="val 900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1611088" y="2637068"/>
        <a:ext cx="2939137" cy="997855"/>
      </dsp:txXfrm>
    </dsp:sp>
    <dsp:sp modelId="{4E1B0F89-6A28-4B69-8918-344CA1422000}">
      <dsp:nvSpPr>
        <dsp:cNvPr id="0" name=""/>
        <dsp:cNvSpPr/>
      </dsp:nvSpPr>
      <dsp:spPr>
        <a:xfrm>
          <a:off x="838204" y="88897"/>
          <a:ext cx="4278977" cy="3718574"/>
        </a:xfrm>
        <a:prstGeom prst="pie">
          <a:avLst>
            <a:gd name="adj1" fmla="val 9000000"/>
            <a:gd name="adj2" fmla="val 1620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1333852" y="876881"/>
        <a:ext cx="1528206" cy="1106718"/>
      </dsp:txXfrm>
    </dsp:sp>
    <dsp:sp modelId="{773DB340-F502-4FEE-9D12-C9CF1C6D927B}">
      <dsp:nvSpPr>
        <dsp:cNvPr id="0" name=""/>
        <dsp:cNvSpPr/>
      </dsp:nvSpPr>
      <dsp:spPr>
        <a:xfrm>
          <a:off x="533388" y="-315593"/>
          <a:ext cx="5357554" cy="41002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A84FA-5A39-4BA9-B119-E8965DA310DD}">
      <dsp:nvSpPr>
        <dsp:cNvPr id="0" name=""/>
        <dsp:cNvSpPr/>
      </dsp:nvSpPr>
      <dsp:spPr>
        <a:xfrm>
          <a:off x="304795" y="-403216"/>
          <a:ext cx="5464552" cy="494203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E38DF-03CF-40FF-BC05-DB774F1ED29E}">
      <dsp:nvSpPr>
        <dsp:cNvPr id="0" name=""/>
        <dsp:cNvSpPr/>
      </dsp:nvSpPr>
      <dsp:spPr>
        <a:xfrm>
          <a:off x="304794" y="-337816"/>
          <a:ext cx="5336109" cy="456878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7C34-DDE0-4224-9EBB-FC2148CE32D8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89962-D7C6-4847-AD8C-F2311C97B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89962-D7C6-4847-AD8C-F2311C97B7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0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29E4-4BA7-44F3-A5FE-D8F5398A045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4C8E-10DF-485E-A1CC-1CD90A43F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29E4-4BA7-44F3-A5FE-D8F5398A045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4C8E-10DF-485E-A1CC-1CD90A43F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29E4-4BA7-44F3-A5FE-D8F5398A045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4C8E-10DF-485E-A1CC-1CD90A43F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29E4-4BA7-44F3-A5FE-D8F5398A045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4C8E-10DF-485E-A1CC-1CD90A43F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29E4-4BA7-44F3-A5FE-D8F5398A045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4C8E-10DF-485E-A1CC-1CD90A43F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29E4-4BA7-44F3-A5FE-D8F5398A045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4C8E-10DF-485E-A1CC-1CD90A43FE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29E4-4BA7-44F3-A5FE-D8F5398A045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4C8E-10DF-485E-A1CC-1CD90A43F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29E4-4BA7-44F3-A5FE-D8F5398A045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4C8E-10DF-485E-A1CC-1CD90A43F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29E4-4BA7-44F3-A5FE-D8F5398A045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4C8E-10DF-485E-A1CC-1CD90A43F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29E4-4BA7-44F3-A5FE-D8F5398A045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0C4C8E-10DF-485E-A1CC-1CD90A43F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529E4-4BA7-44F3-A5FE-D8F5398A045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4C8E-10DF-485E-A1CC-1CD90A43FE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B529E4-4BA7-44F3-A5FE-D8F5398A045B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B0C4C8E-10DF-485E-A1CC-1CD90A43FE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540259"/>
              </p:ext>
            </p:extLst>
          </p:nvPr>
        </p:nvGraphicFramePr>
        <p:xfrm>
          <a:off x="0" y="0"/>
          <a:ext cx="9144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5067300" cy="337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18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6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66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sz="6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763" y="1676400"/>
            <a:ext cx="8049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‡h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‡`i †`n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ÿqc~ib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e„w×mvab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7200"/>
            <a:ext cx="3470564" cy="36555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59087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Qwe‡Z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Afv‡e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†`n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©, 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ye©j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Aw¯’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Pg©mvi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Z¡K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LmL‡m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‡”Q........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492780"/>
            <a:ext cx="5250938" cy="3698220"/>
            <a:chOff x="2017987" y="2954937"/>
            <a:chExt cx="5250938" cy="2957131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4975" y="2954937"/>
              <a:ext cx="2453950" cy="2923046"/>
            </a:xfrm>
            <a:prstGeom prst="rect">
              <a:avLst/>
            </a:prstGeom>
            <a:ln>
              <a:noFill/>
            </a:ln>
            <a:effectLst/>
            <a:ex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987" y="2996759"/>
              <a:ext cx="2630527" cy="2915309"/>
            </a:xfrm>
            <a:prstGeom prst="rect">
              <a:avLst/>
            </a:prstGeom>
            <a:ln>
              <a:noFill/>
            </a:ln>
            <a:effectLst/>
            <a:extLst/>
          </p:spPr>
        </p:pic>
      </p:grpSp>
    </p:spTree>
    <p:extLst>
      <p:ext uri="{BB962C8B-B14F-4D97-AF65-F5344CB8AC3E}">
        <p14:creationId xmlns:p14="http://schemas.microsoft.com/office/powerpoint/2010/main" val="2635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0364129"/>
              </p:ext>
            </p:extLst>
          </p:nvPr>
        </p:nvGraphicFramePr>
        <p:xfrm>
          <a:off x="1524000" y="30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entagon 2"/>
          <p:cNvSpPr/>
          <p:nvPr/>
        </p:nvSpPr>
        <p:spPr>
          <a:xfrm>
            <a:off x="838200" y="4648200"/>
            <a:ext cx="7772400" cy="18288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487680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`¨¸‡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Afv‡e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>
                                            <p:graphicEl>
                                              <a:dgm id="{CA788481-2B12-41AA-9861-69D3A61FF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>
                                            <p:graphicEl>
                                              <a:dgm id="{CA788481-2B12-41AA-9861-69D3A61FF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>
                                            <p:graphicEl>
                                              <a:dgm id="{CA788481-2B12-41AA-9861-69D3A61FF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>
                                            <p:graphicEl>
                                              <a:dgm id="{CA788481-2B12-41AA-9861-69D3A61FF6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>
                                            <p:graphicEl>
                                              <a:dgm id="{773DB340-F502-4FEE-9D12-C9CF1C6D9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>
                                            <p:graphicEl>
                                              <a:dgm id="{773DB340-F502-4FEE-9D12-C9CF1C6D9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>
                                            <p:graphicEl>
                                              <a:dgm id="{773DB340-F502-4FEE-9D12-C9CF1C6D9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>
                                            <p:graphicEl>
                                              <a:dgm id="{773DB340-F502-4FEE-9D12-C9CF1C6D9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2">
                                            <p:graphicEl>
                                              <a:dgm id="{BE888B19-388E-4162-B5A7-61FACF8A6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2">
                                            <p:graphicEl>
                                              <a:dgm id="{BE888B19-388E-4162-B5A7-61FACF8A6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>
                                            <p:graphicEl>
                                              <a:dgm id="{BE888B19-388E-4162-B5A7-61FACF8A6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">
                                            <p:graphicEl>
                                              <a:dgm id="{BE888B19-388E-4162-B5A7-61FACF8A6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2">
                                            <p:graphicEl>
                                              <a:dgm id="{A76A84FA-5A39-4BA9-B119-E8965DA31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2">
                                            <p:graphicEl>
                                              <a:dgm id="{A76A84FA-5A39-4BA9-B119-E8965DA31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">
                                            <p:graphicEl>
                                              <a:dgm id="{A76A84FA-5A39-4BA9-B119-E8965DA31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">
                                            <p:graphicEl>
                                              <a:dgm id="{A76A84FA-5A39-4BA9-B119-E8965DA31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">
                                            <p:graphicEl>
                                              <a:dgm id="{4E1B0F89-6A28-4B69-8918-344CA142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">
                                            <p:graphicEl>
                                              <a:dgm id="{4E1B0F89-6A28-4B69-8918-344CA142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">
                                            <p:graphicEl>
                                              <a:dgm id="{4E1B0F89-6A28-4B69-8918-344CA142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">
                                            <p:graphicEl>
                                              <a:dgm id="{4E1B0F89-6A28-4B69-8918-344CA1422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2">
                                            <p:graphicEl>
                                              <a:dgm id="{345E38DF-03CF-40FF-BC05-DB774F1ED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2">
                                            <p:graphicEl>
                                              <a:dgm id="{345E38DF-03CF-40FF-BC05-DB774F1ED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">
                                            <p:graphicEl>
                                              <a:dgm id="{345E38DF-03CF-40FF-BC05-DB774F1ED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">
                                            <p:graphicEl>
                                              <a:dgm id="{345E38DF-03CF-40FF-BC05-DB774F1ED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Rvovq</a:t>
            </a:r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6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sz="66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Avwg‡li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Afv‡e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KvqvwkqKi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givmgvm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ivM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43200"/>
            <a:ext cx="4876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KvqvwkqKi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jÿY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600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wkï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LvIqvq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AiæwP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3600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2.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cwk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I 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ye©j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3600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3.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3600" dirty="0" smtClean="0">
                <a:latin typeface="SutonnyMJ" pitchFamily="2" charset="0"/>
                <a:cs typeface="SutonnyMJ" pitchFamily="2" charset="0"/>
              </a:rPr>
            </a:b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Wvqwiqv,kix‡i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cvwb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2743200"/>
            <a:ext cx="4475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givmgvm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jÿY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1.kixi Aw¯’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Pg©mvi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4000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2.kix‡ii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IRb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4000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3.Z¡K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LmL‡m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27432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24400" y="27432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48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" y="304800"/>
            <a:ext cx="5257800" cy="2209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jxq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952751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76200" y="3658463"/>
            <a:ext cx="6019800" cy="3124200"/>
          </a:xfrm>
          <a:prstGeom prst="flowChartMagneticDisk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48006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GK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mßv‡n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Zvgv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M„nxZ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ZvwjKv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ˆ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Zwi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Ki?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5286" y="50630"/>
            <a:ext cx="4128714" cy="383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61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143000" y="3962400"/>
            <a:ext cx="6477000" cy="2286000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14859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SutonnyMJ" pitchFamily="2" charset="0"/>
                <a:cs typeface="SutonnyMJ" pitchFamily="2" charset="0"/>
              </a:rPr>
              <a:t>   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1437409" y="304800"/>
            <a:ext cx="5867400" cy="251460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927" y="9144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g~j¨vqb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46482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‡`i †`‡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†Kb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`¨ `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iKvi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260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ICTURE\calc_h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5" y="1226127"/>
            <a:ext cx="627177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Callout 2"/>
          <p:cNvSpPr/>
          <p:nvPr/>
        </p:nvSpPr>
        <p:spPr>
          <a:xfrm>
            <a:off x="2286000" y="152400"/>
            <a:ext cx="4267200" cy="1371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152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5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8172" y="4343400"/>
            <a:ext cx="6666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‡`¨i ˆ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Z_¨ QK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Avb‡e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828800" y="381000"/>
            <a:ext cx="5562600" cy="17526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4600" y="7620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`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0" name="Picture 2" descr="F:\PICTURE\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47900"/>
            <a:ext cx="5486399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2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97547"/>
            <a:ext cx="899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gvt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iRvDj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Kwig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wkÿK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niP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›`ª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, </a:t>
            </a:r>
            <a:br>
              <a:rPr lang="en-US" sz="4400" dirty="0"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SvjKvwV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|</a:t>
            </a:r>
            <a:br>
              <a:rPr lang="en-US" sz="44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AvB.wm.wU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e¨vP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- 37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Zg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AvBwW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bs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- 05 (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kvLv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 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)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gvev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- 01781918343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514600" cy="1981200"/>
          </a:xfrm>
          <a:prstGeom prst="rect">
            <a:avLst/>
          </a:prstGeom>
        </p:spPr>
      </p:pic>
      <p:sp>
        <p:nvSpPr>
          <p:cNvPr id="5" name="Pentagon 4"/>
          <p:cNvSpPr/>
          <p:nvPr/>
        </p:nvSpPr>
        <p:spPr>
          <a:xfrm>
            <a:off x="1600200" y="152400"/>
            <a:ext cx="4572000" cy="723900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cwiwPwZt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2430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b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16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1600" dirty="0">
                <a:latin typeface="SutonnyMJ" pitchFamily="2" charset="0"/>
                <a:cs typeface="SutonnyMJ" pitchFamily="2" charset="0"/>
              </a:rPr>
            </a:br>
            <a:r>
              <a:rPr lang="en-US" sz="4400" dirty="0"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             ‡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 -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8g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>
                <a:latin typeface="SutonnyMJ" pitchFamily="2" charset="0"/>
                <a:cs typeface="SutonnyMJ" pitchFamily="2" charset="0"/>
              </a:rPr>
            </a:br>
            <a:r>
              <a:rPr lang="en-US" sz="4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          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           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welqe¯Íy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`¨ I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cywó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           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- 45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wgwbU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            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- 30/08/2015 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wL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.</a:t>
            </a:r>
            <a:br>
              <a:rPr lang="en-US" sz="4400" dirty="0"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              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676400" y="152400"/>
            <a:ext cx="4419600" cy="16002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491579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  <a:cs typeface="SutonnyMJ" pitchFamily="2" charset="0"/>
              </a:rPr>
              <a:t>cwiwPwZ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Untitled1.png"/>
          <p:cNvPicPr>
            <a:picLocks noChangeAspect="1"/>
          </p:cNvPicPr>
          <p:nvPr/>
        </p:nvPicPr>
        <p:blipFill>
          <a:blip r:embed="rId2"/>
          <a:srcRect l="36389" t="18831" r="34722" b="12902"/>
          <a:stretch>
            <a:fillRect/>
          </a:stretch>
        </p:blipFill>
        <p:spPr>
          <a:xfrm>
            <a:off x="6400799" y="457200"/>
            <a:ext cx="2500745" cy="2500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8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05000" y="152400"/>
            <a:ext cx="4191000" cy="145673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419100"/>
            <a:ext cx="3886200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5400" b="1" cap="none" spc="0" dirty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>
                <a:ln w="11430"/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endParaRPr lang="en-US" sz="5400" b="1" cap="none" spc="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3528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;</a:t>
            </a:r>
            <a:br>
              <a:rPr lang="en-US" sz="4000" dirty="0"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ZvwjKv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;</a:t>
            </a:r>
            <a:br>
              <a:rPr lang="en-US" sz="4000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KvR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;</a:t>
            </a:r>
            <a:br>
              <a:rPr lang="en-US" sz="4000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4.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AfveRwbZ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iv‡Mi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avibv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;</a:t>
            </a:r>
            <a:br>
              <a:rPr lang="en-US" sz="4000" dirty="0" smtClean="0">
                <a:latin typeface="SutonnyMJ" pitchFamily="2" charset="0"/>
                <a:cs typeface="SutonnyMJ" pitchFamily="2" charset="0"/>
              </a:rPr>
            </a:b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wkL‡Z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........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5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\Desktop\New Eight\fewrt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517490" cy="2195792"/>
          </a:xfrm>
          <a:prstGeom prst="round2DiagRect">
            <a:avLst>
              <a:gd name="adj1" fmla="val 16667"/>
              <a:gd name="adj2" fmla="val 955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OEL\Desktop\New Eight\100_03121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64" y="412468"/>
            <a:ext cx="3505200" cy="2164324"/>
          </a:xfrm>
          <a:prstGeom prst="round2DiagRect">
            <a:avLst>
              <a:gd name="adj1" fmla="val 16667"/>
              <a:gd name="adj2" fmla="val 969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DOEL\Desktop\New Eight\uoioo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50" y="3048000"/>
            <a:ext cx="411215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 descr="C:\Users\DOEL\Desktop\New Eight\sdfgds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785579" cy="2424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14072" y="5791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Qwe‡Z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‡`¨i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28600" y="228600"/>
            <a:ext cx="6705600" cy="19812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48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wk‡ivbvg</a:t>
            </a:r>
            <a:endParaRPr lang="en-US" sz="4800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724870"/>
            <a:ext cx="5791200" cy="92333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`¨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71029128"/>
              </p:ext>
            </p:extLst>
          </p:nvPr>
        </p:nvGraphicFramePr>
        <p:xfrm>
          <a:off x="1524000" y="457200"/>
          <a:ext cx="7086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5410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`¨¸‡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‡`i †`‡n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wK‡mi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wgUvq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4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l_prote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52400"/>
            <a:ext cx="4351693" cy="3810015"/>
          </a:xfrm>
          <a:prstGeom prst="rect">
            <a:avLst/>
          </a:prstGeom>
        </p:spPr>
      </p:pic>
      <p:pic>
        <p:nvPicPr>
          <p:cNvPr id="3" name="Picture 3" descr="E:\akher con\image\class-9-5\High-Protein-F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8600"/>
            <a:ext cx="4214842" cy="36576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19200" y="4267200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Dc‡ii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`¨¸‡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‡`i †`n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,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× 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ÿqc~ib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bvB‡Uªv‡R‡bi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mgZv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iÿv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.....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95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9341974"/>
              </p:ext>
            </p:extLst>
          </p:nvPr>
        </p:nvGraphicFramePr>
        <p:xfrm>
          <a:off x="1524000" y="228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46482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GKK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000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1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788</TotalTime>
  <Words>251</Words>
  <Application>Microsoft Office PowerPoint</Application>
  <PresentationFormat>On-screen Show (4:3)</PresentationFormat>
  <Paragraphs>40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Documents</dc:creator>
  <cp:lastModifiedBy>My Documents</cp:lastModifiedBy>
  <cp:revision>71</cp:revision>
  <dcterms:created xsi:type="dcterms:W3CDTF">2015-08-30T03:44:04Z</dcterms:created>
  <dcterms:modified xsi:type="dcterms:W3CDTF">2015-09-07T06:41:23Z</dcterms:modified>
</cp:coreProperties>
</file>